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67" r:id="rId5"/>
    <p:sldId id="260" r:id="rId6"/>
    <p:sldId id="268" r:id="rId7"/>
    <p:sldId id="261" r:id="rId8"/>
    <p:sldId id="262" r:id="rId9"/>
    <p:sldId id="263" r:id="rId10"/>
    <p:sldId id="264" r:id="rId11"/>
    <p:sldId id="265" r:id="rId12"/>
    <p:sldId id="258" r:id="rId13"/>
    <p:sldId id="266" r:id="rId1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1" d="100"/>
          <a:sy n="61" d="100"/>
        </p:scale>
        <p:origin x="-408"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3">
        <a:schemeClr val="bg2"/>
      </p:bgRef>
    </p:bg>
    <p:spTree>
      <p:nvGrpSpPr>
        <p:cNvPr id="1" name=""/>
        <p:cNvGrpSpPr/>
        <p:nvPr/>
      </p:nvGrpSpPr>
      <p:grpSpPr>
        <a:xfrm>
          <a:off x="0" y="0"/>
          <a:ext cx="0" cy="0"/>
          <a:chOff x="0" y="0"/>
          <a:chExt cx="0" cy="0"/>
        </a:xfrm>
      </p:grpSpPr>
      <p:pic>
        <p:nvPicPr>
          <p:cNvPr id="7" name="Picture 6" descr="CoverOverlay.png"/>
          <p:cNvPicPr>
            <a:picLocks noChangeAspect="1"/>
          </p:cNvPicPr>
          <p:nvPr/>
        </p:nvPicPr>
        <p:blipFill>
          <a:blip r:embed="rId2" cstate="print"/>
          <a:stretch>
            <a:fillRect/>
          </a:stretch>
        </p:blipFill>
        <p:spPr>
          <a:xfrm>
            <a:off x="0" y="0"/>
            <a:ext cx="9144000" cy="6858000"/>
          </a:xfrm>
          <a:prstGeom prst="rect">
            <a:avLst/>
          </a:prstGeom>
        </p:spPr>
      </p:pic>
      <p:sp>
        <p:nvSpPr>
          <p:cNvPr id="4" name="Date Placeholder 3"/>
          <p:cNvSpPr>
            <a:spLocks noGrp="1"/>
          </p:cNvSpPr>
          <p:nvPr>
            <p:ph type="dt" sz="half" idx="10"/>
          </p:nvPr>
        </p:nvSpPr>
        <p:spPr/>
        <p:txBody>
          <a:bodyPr/>
          <a:lstStyle>
            <a:lvl1pPr>
              <a:defRPr>
                <a:solidFill>
                  <a:schemeClr val="tx2"/>
                </a:solidFill>
              </a:defRPr>
            </a:lvl1pPr>
          </a:lstStyle>
          <a:p>
            <a:fld id="{7A847CFC-816F-41D0-AAC0-9BF4FEBC753E}" type="datetimeFigureOut">
              <a:rPr lang="es-ES" smtClean="0"/>
              <a:t>14/03/2014</a:t>
            </a:fld>
            <a:endParaRPr lang="es-E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s-E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132FADFE-3B8F-471C-ABF0-DBC7717ECBBC}" type="slidenum">
              <a:rPr lang="es-ES" smtClean="0"/>
              <a:t>‹Nº›</a:t>
            </a:fld>
            <a:endParaRPr lang="es-ES" dirty="0"/>
          </a:p>
        </p:txBody>
      </p:sp>
      <p:grpSp>
        <p:nvGrpSpPr>
          <p:cNvPr id="8" name="Group 7"/>
          <p:cNvGrpSpPr/>
          <p:nvPr/>
        </p:nvGrpSpPr>
        <p:grpSpPr>
          <a:xfrm>
            <a:off x="1194101" y="2887530"/>
            <a:ext cx="6779110" cy="923330"/>
            <a:chOff x="1172584" y="1381459"/>
            <a:chExt cx="6779110" cy="923330"/>
          </a:xfrm>
          <a:effectLst>
            <a:outerShdw blurRad="38100" dist="12700" dir="16200000" rotWithShape="0">
              <a:prstClr val="black">
                <a:alpha val="30000"/>
              </a:prstClr>
            </a:outerShdw>
          </a:effectLst>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rPr>
                <a:t></a:t>
              </a:r>
              <a:endParaRPr lang="en-US" sz="5400" dirty="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293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183341" y="1387737"/>
            <a:ext cx="6777318" cy="1731982"/>
          </a:xfrm>
        </p:spPr>
        <p:txBody>
          <a:bodyPr anchor="b"/>
          <a:lstStyle>
            <a:lvl1pPr>
              <a:defRPr>
                <a:ln w="3175">
                  <a:solidFill>
                    <a:schemeClr val="tx1">
                      <a:alpha val="65000"/>
                    </a:schemeClr>
                  </a:solidFill>
                </a:ln>
                <a:solidFill>
                  <a:schemeClr val="tx1"/>
                </a:solidFill>
                <a:effectLst>
                  <a:outerShdw blurRad="25400" dist="12700" dir="14220000" rotWithShape="0">
                    <a:prstClr val="black">
                      <a:alpha val="50000"/>
                    </a:prstClr>
                  </a:outerShdw>
                </a:effectLst>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371600" y="3767862"/>
            <a:ext cx="6400800" cy="1752600"/>
          </a:xfrm>
        </p:spPr>
        <p:txBody>
          <a:bodyPr/>
          <a:lstStyle>
            <a:lvl1pPr marL="0" indent="0" algn="ctr">
              <a:buNone/>
              <a:defRPr>
                <a:solidFill>
                  <a:schemeClr val="tx1"/>
                </a:solidFill>
                <a:effectLst>
                  <a:outerShdw blurRad="34925" dist="12700" dir="14400000" rotWithShape="0">
                    <a:prstClr val="black">
                      <a:alpha val="21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14/03/2014</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
        <p:nvSpPr>
          <p:cNvPr id="11" name="Title 10"/>
          <p:cNvSpPr>
            <a:spLocks noGrp="1"/>
          </p:cNvSpPr>
          <p:nvPr>
            <p:ph type="title"/>
          </p:nvPr>
        </p:nvSpPr>
        <p:spPr/>
        <p:txBody>
          <a:bodyPr/>
          <a:lstStyle/>
          <a:p>
            <a:r>
              <a:rPr lang="es-ES" smtClean="0"/>
              <a:t>Haga clic para modificar el estilo de título del patrón</a:t>
            </a:r>
            <a:endParaRPr lang="en-US"/>
          </a:p>
        </p:txBody>
      </p:sp>
      <p:grpSp>
        <p:nvGrpSpPr>
          <p:cNvPr id="12" name="Group 11"/>
          <p:cNvGrpSpPr/>
          <p:nvPr/>
        </p:nvGrpSpPr>
        <p:grpSpPr>
          <a:xfrm>
            <a:off x="1172584" y="1392217"/>
            <a:ext cx="6779110" cy="923330"/>
            <a:chOff x="1172584" y="1381459"/>
            <a:chExt cx="6779110" cy="923330"/>
          </a:xfrm>
        </p:grpSpPr>
        <p:sp>
          <p:nvSpPr>
            <p:cNvPr id="13" name="TextBox 12"/>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4" name="Straight Connector 13"/>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2">
        <a:schemeClr val="bg2"/>
      </p:bgRef>
    </p:bg>
    <p:spTree>
      <p:nvGrpSpPr>
        <p:cNvPr id="1" name=""/>
        <p:cNvGrpSpPr/>
        <p:nvPr/>
      </p:nvGrpSpPr>
      <p:grpSpPr>
        <a:xfrm>
          <a:off x="0" y="0"/>
          <a:ext cx="0" cy="0"/>
          <a:chOff x="0" y="0"/>
          <a:chExt cx="0" cy="0"/>
        </a:xfrm>
      </p:grpSpPr>
      <p:pic>
        <p:nvPicPr>
          <p:cNvPr id="12" name="Picture 11" descr="CoverOverlay.png"/>
          <p:cNvPicPr>
            <a:picLocks noChangeAspect="1"/>
          </p:cNvPicPr>
          <p:nvPr/>
        </p:nvPicPr>
        <p:blipFill>
          <a:blip r:embed="rId2" cstate="print">
            <a:lum/>
          </a:blip>
          <a:stretch>
            <a:fillRect/>
          </a:stretch>
        </p:blipFill>
        <p:spPr>
          <a:xfrm>
            <a:off x="0" y="0"/>
            <a:ext cx="9144000" cy="6858000"/>
          </a:xfrm>
          <a:prstGeom prst="rect">
            <a:avLst/>
          </a:prstGeom>
        </p:spPr>
      </p:pic>
      <p:grpSp>
        <p:nvGrpSpPr>
          <p:cNvPr id="7" name="Group 7"/>
          <p:cNvGrpSpPr/>
          <p:nvPr/>
        </p:nvGrpSpPr>
        <p:grpSpPr>
          <a:xfrm>
            <a:off x="1172584" y="2887579"/>
            <a:ext cx="6779110" cy="923330"/>
            <a:chOff x="1172584" y="1381459"/>
            <a:chExt cx="6779110" cy="923330"/>
          </a:xfrm>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7412"/>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690040" y="1204857"/>
            <a:ext cx="7754713" cy="1910716"/>
          </a:xfrm>
        </p:spPr>
        <p:txBody>
          <a:bodyPr anchor="b"/>
          <a:lstStyle>
            <a:lvl1pPr algn="ctr">
              <a:defRPr sz="5400" b="0" cap="none" baseline="0">
                <a:solidFill>
                  <a:schemeClr val="tx2"/>
                </a:solidFill>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99248" y="3767316"/>
            <a:ext cx="7734747" cy="1500187"/>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7A847CFC-816F-41D0-AAC0-9BF4FEBC753E}" type="datetimeFigureOut">
              <a:rPr lang="es-ES" smtClean="0"/>
              <a:t>14/03/2014</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7A847CFC-816F-41D0-AAC0-9BF4FEBC753E}" type="datetimeFigureOut">
              <a:rPr lang="es-ES" smtClean="0"/>
              <a:t>14/03/2014</a:t>
            </a:fld>
            <a:endParaRPr lang="es-ES" dirty="0"/>
          </a:p>
        </p:txBody>
      </p:sp>
      <p:sp>
        <p:nvSpPr>
          <p:cNvPr id="6" name="Footer Placeholder 5"/>
          <p:cNvSpPr>
            <a:spLocks noGrp="1"/>
          </p:cNvSpPr>
          <p:nvPr>
            <p:ph type="ftr" sz="quarter" idx="11"/>
          </p:nvPr>
        </p:nvSpPr>
        <p:spPr/>
        <p:txBody>
          <a:bodyPr/>
          <a:lstStyle/>
          <a:p>
            <a:endParaRPr lang="es-ES" dirty="0"/>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dirty="0"/>
          </a:p>
        </p:txBody>
      </p:sp>
      <p:sp>
        <p:nvSpPr>
          <p:cNvPr id="12" name="Title 11"/>
          <p:cNvSpPr>
            <a:spLocks noGrp="1"/>
          </p:cNvSpPr>
          <p:nvPr>
            <p:ph type="title"/>
          </p:nvPr>
        </p:nvSpPr>
        <p:spPr/>
        <p:txBody>
          <a:bodyPr/>
          <a:lstStyle>
            <a:lvl1pPr>
              <a:defRPr>
                <a:solidFill>
                  <a:schemeClr val="tx2"/>
                </a:solidFill>
              </a:defRPr>
            </a:lvl1pPr>
          </a:lstStyle>
          <a:p>
            <a:r>
              <a:rPr lang="es-ES" smtClean="0"/>
              <a:t>Haga clic para modificar el estilo de título del patrón</a:t>
            </a:r>
            <a:endParaRPr lang="en-US" dirty="0"/>
          </a:p>
        </p:txBody>
      </p:sp>
      <p:grpSp>
        <p:nvGrpSpPr>
          <p:cNvPr id="13" name="Group 12"/>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8" name="Content Placeholder 7"/>
          <p:cNvSpPr>
            <a:spLocks noGrp="1"/>
          </p:cNvSpPr>
          <p:nvPr>
            <p:ph sz="quarter" idx="13"/>
          </p:nvPr>
        </p:nvSpPr>
        <p:spPr>
          <a:xfrm>
            <a:off x="685800" y="2240280"/>
            <a:ext cx="3803904" cy="3877056"/>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10" name="Content Placeholder 9"/>
          <p:cNvSpPr>
            <a:spLocks noGrp="1"/>
          </p:cNvSpPr>
          <p:nvPr>
            <p:ph sz="quarter" idx="14"/>
          </p:nvPr>
        </p:nvSpPr>
        <p:spPr>
          <a:xfrm>
            <a:off x="4645151" y="2240280"/>
            <a:ext cx="3803904" cy="3877056"/>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1051560" y="2240280"/>
            <a:ext cx="3442446"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88488" y="2947595"/>
            <a:ext cx="3803904"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5002306" y="2240280"/>
            <a:ext cx="3447288"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6" y="2944368"/>
            <a:ext cx="3799728"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7A847CFC-816F-41D0-AAC0-9BF4FEBC753E}" type="datetimeFigureOut">
              <a:rPr lang="es-ES" smtClean="0"/>
              <a:t>14/03/2014</a:t>
            </a:fld>
            <a:endParaRPr lang="es-ES" dirty="0"/>
          </a:p>
        </p:txBody>
      </p:sp>
      <p:sp>
        <p:nvSpPr>
          <p:cNvPr id="8" name="Footer Placeholder 7"/>
          <p:cNvSpPr>
            <a:spLocks noGrp="1"/>
          </p:cNvSpPr>
          <p:nvPr>
            <p:ph type="ftr" sz="quarter" idx="11"/>
          </p:nvPr>
        </p:nvSpPr>
        <p:spPr/>
        <p:txBody>
          <a:bodyPr/>
          <a:lstStyle/>
          <a:p>
            <a:endParaRPr lang="es-ES" dirty="0"/>
          </a:p>
        </p:txBody>
      </p:sp>
      <p:sp>
        <p:nvSpPr>
          <p:cNvPr id="9" name="Slide Number Placeholder 8"/>
          <p:cNvSpPr>
            <a:spLocks noGrp="1"/>
          </p:cNvSpPr>
          <p:nvPr>
            <p:ph type="sldNum" sz="quarter" idx="12"/>
          </p:nvPr>
        </p:nvSpPr>
        <p:spPr/>
        <p:txBody>
          <a:bodyPr/>
          <a:lstStyle/>
          <a:p>
            <a:fld id="{132FADFE-3B8F-471C-ABF0-DBC7717ECBBC}" type="slidenum">
              <a:rPr lang="es-ES" smtClean="0"/>
              <a:t>‹Nº›</a:t>
            </a:fld>
            <a:endParaRPr lang="es-ES" dirty="0"/>
          </a:p>
        </p:txBody>
      </p:sp>
      <p:grpSp>
        <p:nvGrpSpPr>
          <p:cNvPr id="14" name="Group 13"/>
          <p:cNvGrpSpPr/>
          <p:nvPr/>
        </p:nvGrpSpPr>
        <p:grpSpPr>
          <a:xfrm>
            <a:off x="1172584" y="1392217"/>
            <a:ext cx="6779110" cy="923330"/>
            <a:chOff x="1172584" y="1381459"/>
            <a:chExt cx="6779110" cy="923330"/>
          </a:xfrm>
        </p:grpSpPr>
        <p:sp>
          <p:nvSpPr>
            <p:cNvPr id="16" name="TextBox 15"/>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7" name="Straight Connector 16"/>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7A847CFC-816F-41D0-AAC0-9BF4FEBC753E}" type="datetimeFigureOut">
              <a:rPr lang="es-ES" smtClean="0"/>
              <a:t>14/03/2014</a:t>
            </a:fld>
            <a:endParaRPr lang="es-ES" dirty="0"/>
          </a:p>
        </p:txBody>
      </p:sp>
      <p:sp>
        <p:nvSpPr>
          <p:cNvPr id="4" name="Footer Placeholder 3"/>
          <p:cNvSpPr>
            <a:spLocks noGrp="1"/>
          </p:cNvSpPr>
          <p:nvPr>
            <p:ph type="ftr" sz="quarter" idx="11"/>
          </p:nvPr>
        </p:nvSpPr>
        <p:spPr/>
        <p:txBody>
          <a:bodyPr/>
          <a:lstStyle/>
          <a:p>
            <a:endParaRPr lang="es-ES" dirty="0"/>
          </a:p>
        </p:txBody>
      </p:sp>
      <p:sp>
        <p:nvSpPr>
          <p:cNvPr id="5" name="Slide Number Placeholder 4"/>
          <p:cNvSpPr>
            <a:spLocks noGrp="1"/>
          </p:cNvSpPr>
          <p:nvPr>
            <p:ph type="sldNum" sz="quarter" idx="12"/>
          </p:nvPr>
        </p:nvSpPr>
        <p:spPr/>
        <p:txBody>
          <a:bodyPr/>
          <a:lstStyle/>
          <a:p>
            <a:fld id="{132FADFE-3B8F-471C-ABF0-DBC7717ECBBC}" type="slidenum">
              <a:rPr lang="es-ES" smtClean="0"/>
              <a:t>‹Nº›</a:t>
            </a:fld>
            <a:endParaRPr lang="es-ES" dirty="0"/>
          </a:p>
        </p:txBody>
      </p:sp>
      <p:grpSp>
        <p:nvGrpSpPr>
          <p:cNvPr id="10" name="Group 9"/>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847CFC-816F-41D0-AAC0-9BF4FEBC753E}" type="datetimeFigureOut">
              <a:rPr lang="es-ES" smtClean="0"/>
              <a:t>14/03/2014</a:t>
            </a:fld>
            <a:endParaRPr lang="es-ES" dirty="0"/>
          </a:p>
        </p:txBody>
      </p:sp>
      <p:sp>
        <p:nvSpPr>
          <p:cNvPr id="3" name="Footer Placeholder 2"/>
          <p:cNvSpPr>
            <a:spLocks noGrp="1"/>
          </p:cNvSpPr>
          <p:nvPr>
            <p:ph type="ftr" sz="quarter" idx="11"/>
          </p:nvPr>
        </p:nvSpPr>
        <p:spPr/>
        <p:txBody>
          <a:bodyPr/>
          <a:lstStyle/>
          <a:p>
            <a:endParaRPr lang="es-ES" dirty="0"/>
          </a:p>
        </p:txBody>
      </p:sp>
      <p:sp>
        <p:nvSpPr>
          <p:cNvPr id="4" name="Slide Number Placeholder 3"/>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5034579" y="1678195"/>
            <a:ext cx="3422483" cy="1886921"/>
          </a:xfrm>
        </p:spPr>
        <p:txBody>
          <a:bodyPr anchor="b"/>
          <a:lstStyle>
            <a:lvl1pPr algn="l">
              <a:defRPr sz="2800" b="0"/>
            </a:lvl1pPr>
          </a:lstStyle>
          <a:p>
            <a:r>
              <a:rPr lang="es-ES" smtClean="0"/>
              <a:t>Haga clic para modificar el estilo de título del patrón</a:t>
            </a:r>
            <a:endParaRPr lang="en-US"/>
          </a:p>
        </p:txBody>
      </p:sp>
      <p:sp>
        <p:nvSpPr>
          <p:cNvPr id="3" name="Content Placeholder 2"/>
          <p:cNvSpPr>
            <a:spLocks noGrp="1"/>
          </p:cNvSpPr>
          <p:nvPr>
            <p:ph idx="1"/>
          </p:nvPr>
        </p:nvSpPr>
        <p:spPr>
          <a:xfrm>
            <a:off x="692001" y="559398"/>
            <a:ext cx="4116667" cy="5566765"/>
          </a:xfrm>
        </p:spPr>
        <p:txBody>
          <a:bodyPr anchor="ct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5034579" y="3603812"/>
            <a:ext cx="3411725" cy="2517289"/>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7A847CFC-816F-41D0-AAC0-9BF4FEBC753E}" type="datetimeFigureOut">
              <a:rPr lang="es-ES" smtClean="0"/>
              <a:t>14/03/2014</a:t>
            </a:fld>
            <a:endParaRPr lang="es-ES" dirty="0"/>
          </a:p>
        </p:txBody>
      </p:sp>
      <p:sp>
        <p:nvSpPr>
          <p:cNvPr id="6" name="Footer Placeholder 5"/>
          <p:cNvSpPr>
            <a:spLocks noGrp="1"/>
          </p:cNvSpPr>
          <p:nvPr>
            <p:ph type="ftr" sz="quarter" idx="11"/>
          </p:nvPr>
        </p:nvSpPr>
        <p:spPr/>
        <p:txBody>
          <a:bodyPr/>
          <a:lstStyle/>
          <a:p>
            <a:endParaRPr lang="es-ES" dirty="0"/>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77731" y="4668818"/>
            <a:ext cx="7767021" cy="644729"/>
          </a:xfrm>
        </p:spPr>
        <p:txBody>
          <a:bodyPr anchor="b"/>
          <a:lstStyle>
            <a:lvl1pPr algn="ctr">
              <a:defRPr sz="2800" b="0"/>
            </a:lvl1pPr>
          </a:lstStyle>
          <a:p>
            <a:r>
              <a:rPr lang="es-ES" smtClean="0"/>
              <a:t>Haga clic para modificar el estilo de título del patrón</a:t>
            </a:r>
            <a:endParaRPr lang="en-US"/>
          </a:p>
        </p:txBody>
      </p:sp>
      <p:sp>
        <p:nvSpPr>
          <p:cNvPr id="3" name="Picture Placeholder 2"/>
          <p:cNvSpPr>
            <a:spLocks noGrp="1"/>
          </p:cNvSpPr>
          <p:nvPr>
            <p:ph type="pic" idx="1"/>
          </p:nvPr>
        </p:nvSpPr>
        <p:spPr>
          <a:xfrm rot="240000">
            <a:off x="2183792" y="666965"/>
            <a:ext cx="4772156" cy="3598016"/>
          </a:xfrm>
          <a:solidFill>
            <a:srgbClr val="FFFFFF">
              <a:shade val="85000"/>
            </a:srgbClr>
          </a:solidFill>
          <a:ln w="190500" cap="sq">
            <a:solidFill>
              <a:srgbClr val="FFFFFF"/>
            </a:solidFill>
            <a:miter lim="800000"/>
          </a:ln>
          <a:effectLst>
            <a:outerShdw blurRad="65000" dist="50800" dir="12900000" kx="195000" ky="145000" algn="tl" rotWithShape="0">
              <a:srgbClr val="000000">
                <a:alpha val="24000"/>
              </a:srgbClr>
            </a:outerShdw>
          </a:effectLst>
          <a:scene3d>
            <a:camera prst="orthographicFront">
              <a:rot lat="0" lon="0" rev="360000"/>
            </a:camera>
            <a:lightRig rig="twoPt" dir="t">
              <a:rot lat="0" lon="0" rev="7200000"/>
            </a:lightRig>
          </a:scene3d>
          <a:sp3d contourW="12700">
            <a:bevelT w="25400" h="19050"/>
            <a:contourClr>
              <a:srgbClr val="969696"/>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dirty="0" smtClean="0"/>
              <a:t>Haga clic en el icono para agregar una imagen</a:t>
            </a:r>
            <a:endParaRPr lang="en-US" dirty="0"/>
          </a:p>
        </p:txBody>
      </p:sp>
      <p:sp>
        <p:nvSpPr>
          <p:cNvPr id="4" name="Text Placeholder 3"/>
          <p:cNvSpPr>
            <a:spLocks noGrp="1"/>
          </p:cNvSpPr>
          <p:nvPr>
            <p:ph type="body" sz="half" idx="2"/>
          </p:nvPr>
        </p:nvSpPr>
        <p:spPr>
          <a:xfrm>
            <a:off x="688489" y="5324306"/>
            <a:ext cx="7756264" cy="804862"/>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7A847CFC-816F-41D0-AAC0-9BF4FEBC753E}" type="datetimeFigureOut">
              <a:rPr lang="es-ES" smtClean="0"/>
              <a:t>14/03/2014</a:t>
            </a:fld>
            <a:endParaRPr lang="es-ES" dirty="0"/>
          </a:p>
        </p:txBody>
      </p:sp>
      <p:sp>
        <p:nvSpPr>
          <p:cNvPr id="6" name="Footer Placeholder 5"/>
          <p:cNvSpPr>
            <a:spLocks noGrp="1"/>
          </p:cNvSpPr>
          <p:nvPr>
            <p:ph type="ftr" sz="quarter" idx="11"/>
          </p:nvPr>
        </p:nvSpPr>
        <p:spPr/>
        <p:txBody>
          <a:bodyPr/>
          <a:lstStyle/>
          <a:p>
            <a:endParaRPr lang="es-ES" dirty="0"/>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nchor="ct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14/03/2014</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grpSp>
        <p:nvGrpSpPr>
          <p:cNvPr id="11" name="Group 10"/>
          <p:cNvGrpSpPr/>
          <p:nvPr/>
        </p:nvGrpSpPr>
        <p:grpSpPr>
          <a:xfrm>
            <a:off x="1172584" y="1392217"/>
            <a:ext cx="6779110" cy="923330"/>
            <a:chOff x="1172584" y="1381459"/>
            <a:chExt cx="6779110" cy="923330"/>
          </a:xfrm>
        </p:grpSpPr>
        <p:sp>
          <p:nvSpPr>
            <p:cNvPr id="15" name="TextBox 14"/>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6" name="Straight Connector 15"/>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6560" y="559398"/>
            <a:ext cx="1678193" cy="5566765"/>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88488" y="849854"/>
            <a:ext cx="5507917" cy="502382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14/03/2014</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grpSp>
        <p:nvGrpSpPr>
          <p:cNvPr id="11" name="Group 10"/>
          <p:cNvGrpSpPr/>
          <p:nvPr/>
        </p:nvGrpSpPr>
        <p:grpSpPr>
          <a:xfrm rot="5400000">
            <a:off x="3909050" y="2880823"/>
            <a:ext cx="5480154" cy="923330"/>
            <a:chOff x="1815339" y="1381459"/>
            <a:chExt cx="5480154" cy="923330"/>
          </a:xfrm>
        </p:grpSpPr>
        <p:sp>
          <p:nvSpPr>
            <p:cNvPr id="12" name="TextBox 11"/>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3" name="Straight Connector 12"/>
            <p:cNvCxnSpPr/>
            <p:nvPr/>
          </p:nvCxnSpPr>
          <p:spPr>
            <a:xfrm flipH="1" flipV="1">
              <a:off x="1815339" y="1924709"/>
              <a:ext cx="2468880" cy="2505"/>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4826613" y="1927417"/>
              <a:ext cx="2468880"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flip="none" rotWithShape="1">
            <a:gsLst>
              <a:gs pos="83000">
                <a:schemeClr val="bg1">
                  <a:alpha val="11000"/>
                </a:schemeClr>
              </a:gs>
              <a:gs pos="100000">
                <a:schemeClr val="bg2">
                  <a:lumMod val="75000"/>
                  <a:alpha val="23000"/>
                </a:scheme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688490" y="570156"/>
            <a:ext cx="7756263" cy="1054250"/>
          </a:xfrm>
          <a:prstGeom prst="rect">
            <a:avLst/>
          </a:prstGeom>
        </p:spPr>
        <p:txBody>
          <a:bodyPr vert="horz" lIns="91440" tIns="45720" rIns="91440" bIns="45720" rtlCol="0" anchor="ctr">
            <a:no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99247" y="2248347"/>
            <a:ext cx="7745505" cy="3877815"/>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360378" y="6161442"/>
            <a:ext cx="2133600" cy="365125"/>
          </a:xfrm>
          <a:prstGeom prst="rect">
            <a:avLst/>
          </a:prstGeom>
        </p:spPr>
        <p:txBody>
          <a:bodyPr vert="horz" lIns="91440" tIns="45720" rIns="91440" bIns="45720" rtlCol="0" anchor="ctr"/>
          <a:lstStyle>
            <a:lvl1pPr algn="l">
              <a:defRPr sz="1200">
                <a:solidFill>
                  <a:schemeClr val="tx2"/>
                </a:solidFill>
              </a:defRPr>
            </a:lvl1pPr>
          </a:lstStyle>
          <a:p>
            <a:fld id="{7A847CFC-816F-41D0-AAC0-9BF4FEBC753E}" type="datetimeFigureOut">
              <a:rPr lang="es-ES" smtClean="0"/>
              <a:t>14/03/2014</a:t>
            </a:fld>
            <a:endParaRPr lang="es-ES" dirty="0"/>
          </a:p>
        </p:txBody>
      </p:sp>
      <p:sp>
        <p:nvSpPr>
          <p:cNvPr id="5" name="Footer Placeholder 4"/>
          <p:cNvSpPr>
            <a:spLocks noGrp="1"/>
          </p:cNvSpPr>
          <p:nvPr>
            <p:ph type="ftr" sz="quarter" idx="3"/>
          </p:nvPr>
        </p:nvSpPr>
        <p:spPr>
          <a:xfrm>
            <a:off x="3124200" y="6161442"/>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es-ES" dirty="0"/>
          </a:p>
        </p:txBody>
      </p:sp>
      <p:sp>
        <p:nvSpPr>
          <p:cNvPr id="6" name="Slide Number Placeholder 5"/>
          <p:cNvSpPr>
            <a:spLocks noGrp="1"/>
          </p:cNvSpPr>
          <p:nvPr>
            <p:ph type="sldNum" sz="quarter" idx="4"/>
          </p:nvPr>
        </p:nvSpPr>
        <p:spPr>
          <a:xfrm>
            <a:off x="6639264" y="6161442"/>
            <a:ext cx="2133600" cy="365125"/>
          </a:xfrm>
          <a:prstGeom prst="rect">
            <a:avLst/>
          </a:prstGeom>
        </p:spPr>
        <p:txBody>
          <a:bodyPr vert="horz" lIns="91440" tIns="45720" rIns="91440" bIns="45720" rtlCol="0" anchor="ctr"/>
          <a:lstStyle>
            <a:lvl1pPr algn="r">
              <a:defRPr sz="1200">
                <a:solidFill>
                  <a:schemeClr val="tx2"/>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54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65760" indent="-365760" algn="l" defTabSz="914400" rtl="0" eaLnBrk="1" latinLnBrk="0" hangingPunct="1">
        <a:spcBef>
          <a:spcPct val="20000"/>
        </a:spcBef>
        <a:buClr>
          <a:schemeClr val="accent1"/>
        </a:buClr>
        <a:buFont typeface="Wingdings" pitchFamily="2" charset="2"/>
        <a:buChar char=""/>
        <a:defRPr sz="2400" kern="1200">
          <a:solidFill>
            <a:schemeClr val="tx1">
              <a:lumMod val="85000"/>
              <a:lumOff val="15000"/>
            </a:schemeClr>
          </a:solidFill>
          <a:latin typeface="+mn-lt"/>
          <a:ea typeface="+mn-ea"/>
          <a:cs typeface="+mn-cs"/>
        </a:defRPr>
      </a:lvl1pPr>
      <a:lvl2pPr marL="777240" indent="-365760" algn="l" defTabSz="914400" rtl="0" eaLnBrk="1" latinLnBrk="0" hangingPunct="1">
        <a:spcBef>
          <a:spcPct val="20000"/>
        </a:spcBef>
        <a:buClr>
          <a:schemeClr val="accent1"/>
        </a:buClr>
        <a:buFont typeface="Wingdings" pitchFamily="2" charset="2"/>
        <a:buChar char=""/>
        <a:defRPr sz="2200" kern="1200">
          <a:solidFill>
            <a:schemeClr val="tx1">
              <a:lumMod val="85000"/>
              <a:lumOff val="15000"/>
            </a:schemeClr>
          </a:solidFill>
          <a:latin typeface="+mn-lt"/>
          <a:ea typeface="+mn-ea"/>
          <a:cs typeface="+mn-cs"/>
        </a:defRPr>
      </a:lvl2pPr>
      <a:lvl3pPr marL="1143000" indent="-365760" algn="l" defTabSz="914400" rtl="0" eaLnBrk="1" latinLnBrk="0" hangingPunct="1">
        <a:spcBef>
          <a:spcPct val="20000"/>
        </a:spcBef>
        <a:buClr>
          <a:schemeClr val="accent1"/>
        </a:buClr>
        <a:buFont typeface="Wingdings" pitchFamily="2" charset="2"/>
        <a:buChar char=""/>
        <a:defRPr sz="2000" kern="1200">
          <a:solidFill>
            <a:schemeClr val="tx1">
              <a:lumMod val="85000"/>
              <a:lumOff val="15000"/>
            </a:schemeClr>
          </a:solidFill>
          <a:latin typeface="+mn-lt"/>
          <a:ea typeface="+mn-ea"/>
          <a:cs typeface="+mn-cs"/>
        </a:defRPr>
      </a:lvl3pPr>
      <a:lvl4pPr marL="1508760" indent="-320040" algn="l" defTabSz="914400" rtl="0" eaLnBrk="1" latinLnBrk="0" hangingPunct="1">
        <a:spcBef>
          <a:spcPct val="20000"/>
        </a:spcBef>
        <a:buClr>
          <a:schemeClr val="accent1"/>
        </a:buClr>
        <a:buFont typeface="Wingdings" pitchFamily="2" charset="2"/>
        <a:buChar char=""/>
        <a:defRPr sz="1800" kern="1200">
          <a:solidFill>
            <a:schemeClr val="tx1">
              <a:lumMod val="85000"/>
              <a:lumOff val="15000"/>
            </a:schemeClr>
          </a:solidFill>
          <a:latin typeface="+mn-lt"/>
          <a:ea typeface="+mn-ea"/>
          <a:cs typeface="+mn-cs"/>
        </a:defRPr>
      </a:lvl4pPr>
      <a:lvl5pPr marL="1828800" indent="-320040" algn="l" defTabSz="914400" rtl="0" eaLnBrk="1" latinLnBrk="0" hangingPunct="1">
        <a:spcBef>
          <a:spcPct val="20000"/>
        </a:spcBef>
        <a:buClr>
          <a:schemeClr val="accent1"/>
        </a:buClr>
        <a:buFont typeface="Wingdings" pitchFamily="2" charset="2"/>
        <a:buChar char=""/>
        <a:defRPr sz="1600" kern="1200">
          <a:solidFill>
            <a:schemeClr val="tx1">
              <a:lumMod val="85000"/>
              <a:lumOff val="15000"/>
            </a:schemeClr>
          </a:solidFill>
          <a:latin typeface="+mn-lt"/>
          <a:ea typeface="+mn-ea"/>
          <a:cs typeface="+mn-cs"/>
        </a:defRPr>
      </a:lvl5pPr>
      <a:lvl6pPr marL="214884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6pPr>
      <a:lvl7pPr marL="246888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7pPr>
      <a:lvl8pPr marL="278892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8pPr>
      <a:lvl9pPr marL="310896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11560" y="548680"/>
            <a:ext cx="7772400" cy="1470025"/>
          </a:xfrm>
        </p:spPr>
        <p:txBody>
          <a:bodyPr>
            <a:normAutofit/>
          </a:bodyPr>
          <a:lstStyle/>
          <a:p>
            <a:r>
              <a:rPr lang="es-CO" sz="7200" b="1" dirty="0" smtClean="0">
                <a:latin typeface="Bauhaus 93" pitchFamily="82" charset="0"/>
              </a:rPr>
              <a:t>REPOSAR EN DIOS</a:t>
            </a:r>
            <a:endParaRPr lang="es-CO" sz="7200" b="1" dirty="0">
              <a:latin typeface="Bauhaus 93" pitchFamily="82" charset="0"/>
            </a:endParaRPr>
          </a:p>
        </p:txBody>
      </p:sp>
      <p:sp>
        <p:nvSpPr>
          <p:cNvPr id="3" name="2 Subtítulo"/>
          <p:cNvSpPr>
            <a:spLocks noGrp="1"/>
          </p:cNvSpPr>
          <p:nvPr>
            <p:ph type="subTitle" idx="1"/>
          </p:nvPr>
        </p:nvSpPr>
        <p:spPr>
          <a:xfrm>
            <a:off x="1259632" y="5073287"/>
            <a:ext cx="6696744" cy="1752600"/>
          </a:xfrm>
        </p:spPr>
        <p:txBody>
          <a:bodyPr>
            <a:normAutofit fontScale="92500" lnSpcReduction="10000"/>
          </a:bodyPr>
          <a:lstStyle/>
          <a:p>
            <a:endParaRPr lang="es-CO" dirty="0"/>
          </a:p>
          <a:p>
            <a:endParaRPr lang="es-CO" dirty="0" smtClean="0"/>
          </a:p>
          <a:p>
            <a:endParaRPr lang="es-CO" b="1" dirty="0" smtClean="0">
              <a:solidFill>
                <a:srgbClr val="FF0000"/>
              </a:solidFill>
            </a:endParaRPr>
          </a:p>
          <a:p>
            <a:r>
              <a:rPr lang="es-CO" sz="3200" b="1" dirty="0" smtClean="0">
                <a:solidFill>
                  <a:srgbClr val="FFFF00"/>
                </a:solidFill>
              </a:rPr>
              <a:t>TEXTO BASE: SALMO 62:5.</a:t>
            </a:r>
            <a:endParaRPr lang="es-CO" sz="3200" b="1" dirty="0">
              <a:solidFill>
                <a:srgbClr val="FFFF00"/>
              </a:solidFill>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2132856"/>
            <a:ext cx="5112567" cy="39604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5299919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dirty="0" smtClean="0"/>
              <a:t>REPOSA EN DIOS</a:t>
            </a:r>
            <a:endParaRPr lang="es-CO" b="1" dirty="0"/>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1772816"/>
            <a:ext cx="7560840" cy="4824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7582093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699247" y="2248347"/>
            <a:ext cx="5168897" cy="2127503"/>
          </a:xfrm>
        </p:spPr>
        <p:txBody>
          <a:bodyPr>
            <a:normAutofit fontScale="25000" lnSpcReduction="20000"/>
          </a:bodyPr>
          <a:lstStyle/>
          <a:p>
            <a:pPr marL="0" indent="0" algn="ctr">
              <a:buNone/>
            </a:pPr>
            <a:r>
              <a:rPr lang="es-CO" sz="11200" dirty="0" smtClean="0"/>
              <a:t>La </a:t>
            </a:r>
            <a:r>
              <a:rPr lang="es-CO" sz="11200" dirty="0"/>
              <a:t>Biblia tiene mucho que decir acerca de reposar en Dios. Pero muchas personas se vuelven fácilmente impacientes con los retrasos de Dios. </a:t>
            </a:r>
            <a:endParaRPr lang="es-CO" dirty="0"/>
          </a:p>
        </p:txBody>
      </p:sp>
      <p:sp>
        <p:nvSpPr>
          <p:cNvPr id="3" name="2 Título"/>
          <p:cNvSpPr>
            <a:spLocks noGrp="1"/>
          </p:cNvSpPr>
          <p:nvPr>
            <p:ph type="title"/>
          </p:nvPr>
        </p:nvSpPr>
        <p:spPr>
          <a:xfrm>
            <a:off x="107504" y="260648"/>
            <a:ext cx="8765579" cy="1296144"/>
          </a:xfrm>
        </p:spPr>
        <p:txBody>
          <a:bodyPr/>
          <a:lstStyle/>
          <a:p>
            <a:r>
              <a:rPr lang="es-CO" sz="3600" b="1" dirty="0"/>
              <a:t>“</a:t>
            </a:r>
            <a:r>
              <a:rPr lang="es-CO" sz="3600" b="1" dirty="0">
                <a:latin typeface="Bauhaus 93" pitchFamily="82" charset="0"/>
              </a:rPr>
              <a:t>Alma mía, en Dios solamente reposa, porque de Él es mi esperanza</a:t>
            </a:r>
            <a:r>
              <a:rPr lang="es-CO" sz="3600" b="1" dirty="0" smtClean="0">
                <a:latin typeface="Bauhaus 93" pitchFamily="82" charset="0"/>
              </a:rPr>
              <a:t>.”</a:t>
            </a:r>
            <a:br>
              <a:rPr lang="es-CO" sz="3600" b="1" dirty="0" smtClean="0">
                <a:latin typeface="Bauhaus 93" pitchFamily="82" charset="0"/>
              </a:rPr>
            </a:br>
            <a:r>
              <a:rPr lang="es-CO" sz="3600" b="1" dirty="0" smtClean="0">
                <a:latin typeface="Bauhaus 93" pitchFamily="82" charset="0"/>
              </a:rPr>
              <a:t> </a:t>
            </a:r>
            <a:r>
              <a:rPr lang="es-CO" sz="3600" b="1" dirty="0" smtClean="0">
                <a:latin typeface="Bauhaus 93" pitchFamily="82" charset="0"/>
              </a:rPr>
              <a:t>Salmo </a:t>
            </a:r>
            <a:r>
              <a:rPr lang="es-CO" sz="3600" b="1" dirty="0">
                <a:latin typeface="Bauhaus 93" pitchFamily="82" charset="0"/>
              </a:rPr>
              <a:t>62:5</a:t>
            </a:r>
            <a:r>
              <a:rPr lang="es-CO" sz="3600" b="1" dirty="0"/>
              <a:t>.</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2204864"/>
            <a:ext cx="3148955"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48147" y="5057507"/>
            <a:ext cx="8424936" cy="1384995"/>
          </a:xfrm>
          <a:prstGeom prst="rect">
            <a:avLst/>
          </a:prstGeom>
        </p:spPr>
        <p:txBody>
          <a:bodyPr wrap="square">
            <a:spAutoFit/>
          </a:bodyPr>
          <a:lstStyle/>
          <a:p>
            <a:pPr algn="ctr"/>
            <a:r>
              <a:rPr lang="es-CO" sz="2800" dirty="0"/>
              <a:t>Sin embargo, gran parte de nuestros problemas en la vida es el resultado de la falta de oración, nuestra inquietud y prisa a veces imprudente</a:t>
            </a:r>
            <a:r>
              <a:rPr lang="es-CO" sz="2800" dirty="0" smtClean="0"/>
              <a:t>.</a:t>
            </a:r>
            <a:endParaRPr lang="es-CO" sz="2800" dirty="0"/>
          </a:p>
        </p:txBody>
      </p:sp>
    </p:spTree>
    <p:extLst>
      <p:ext uri="{BB962C8B-B14F-4D97-AF65-F5344CB8AC3E}">
        <p14:creationId xmlns:p14="http://schemas.microsoft.com/office/powerpoint/2010/main" val="94170714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500"/>
                                        <p:tgtEl>
                                          <p:spTgt spid="2">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074"/>
                                        </p:tgtEl>
                                        <p:attrNameLst>
                                          <p:attrName>style.visibility</p:attrName>
                                        </p:attrNameLst>
                                      </p:cBhvr>
                                      <p:to>
                                        <p:strVal val="visible"/>
                                      </p:to>
                                    </p:set>
                                    <p:animEffect transition="in" filter="wipe(down)">
                                      <p:cBhvr>
                                        <p:cTn id="10" dur="500"/>
                                        <p:tgtEl>
                                          <p:spTgt spid="3074"/>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699247" y="260649"/>
            <a:ext cx="5816969" cy="2664295"/>
          </a:xfrm>
        </p:spPr>
        <p:txBody>
          <a:bodyPr>
            <a:normAutofit/>
          </a:bodyPr>
          <a:lstStyle/>
          <a:p>
            <a:pPr marL="0" indent="0" algn="ctr">
              <a:buNone/>
            </a:pPr>
            <a:r>
              <a:rPr lang="es-CO" sz="2800" dirty="0"/>
              <a:t>No podemos esperar a que la fruta madure, pero insistimos en recogerla cuando aún está verde. </a:t>
            </a:r>
            <a:endParaRPr lang="es-CO"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9365" y="188640"/>
            <a:ext cx="2333116"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395536" y="2456795"/>
            <a:ext cx="8280920" cy="1569660"/>
          </a:xfrm>
          <a:prstGeom prst="rect">
            <a:avLst/>
          </a:prstGeom>
        </p:spPr>
        <p:txBody>
          <a:bodyPr wrap="square">
            <a:spAutoFit/>
          </a:bodyPr>
          <a:lstStyle/>
          <a:p>
            <a:pPr algn="ctr"/>
            <a:r>
              <a:rPr lang="es-CO" sz="2400" dirty="0" smtClean="0"/>
              <a:t>De la misma forma, no </a:t>
            </a:r>
            <a:r>
              <a:rPr lang="es-CO" sz="2400" dirty="0"/>
              <a:t>podemos esperar </a:t>
            </a:r>
            <a:r>
              <a:rPr lang="es-CO" sz="2400" dirty="0" smtClean="0"/>
              <a:t>las </a:t>
            </a:r>
            <a:r>
              <a:rPr lang="es-CO" sz="2400" dirty="0"/>
              <a:t>respuestas a nuestras oraciones, aunque esto pueda tomar muchos años para </a:t>
            </a:r>
            <a:r>
              <a:rPr lang="es-CO" sz="2400" dirty="0" smtClean="0"/>
              <a:t>que las </a:t>
            </a:r>
            <a:r>
              <a:rPr lang="es-CO" sz="2400" dirty="0"/>
              <a:t>cosas por las cuales oramos estén </a:t>
            </a:r>
            <a:r>
              <a:rPr lang="es-CO" sz="2400" dirty="0" smtClean="0"/>
              <a:t>listas </a:t>
            </a:r>
            <a:r>
              <a:rPr lang="es-CO" sz="2400" dirty="0"/>
              <a:t>para nosotros. </a:t>
            </a:r>
            <a:endParaRPr lang="es-CO" sz="2400" dirty="0" smtClean="0"/>
          </a:p>
        </p:txBody>
      </p:sp>
      <p:sp>
        <p:nvSpPr>
          <p:cNvPr id="3" name="2 Rectángulo"/>
          <p:cNvSpPr/>
          <p:nvPr/>
        </p:nvSpPr>
        <p:spPr>
          <a:xfrm>
            <a:off x="2312105" y="4365104"/>
            <a:ext cx="6552728" cy="2246769"/>
          </a:xfrm>
          <a:prstGeom prst="rect">
            <a:avLst/>
          </a:prstGeom>
        </p:spPr>
        <p:txBody>
          <a:bodyPr wrap="square">
            <a:spAutoFit/>
          </a:bodyPr>
          <a:lstStyle/>
          <a:p>
            <a:pPr algn="ctr"/>
            <a:r>
              <a:rPr lang="es-CO" sz="2000" dirty="0"/>
              <a:t>Aquí somos animados a «reposar en Dios», es decir, a esperar que Dios actué, a su manera, pero a menudo en nuestras mentes, Dios camina muy lentamente. Sin embargo, también hay otro lado para reflexionar, cuanto tiempo Dios espera nuestra respuesta para que le abramos la puerta de nuestro corazón. </a:t>
            </a:r>
            <a:endParaRPr lang="es-CO" sz="2000" dirty="0" smtClean="0"/>
          </a:p>
          <a:p>
            <a:pPr algn="ctr"/>
            <a:r>
              <a:rPr lang="es-CO" sz="2000" dirty="0" smtClean="0"/>
              <a:t>Lea </a:t>
            </a:r>
            <a:r>
              <a:rPr lang="es-CO" sz="2000" b="1" dirty="0">
                <a:solidFill>
                  <a:srgbClr val="FF0000"/>
                </a:solidFill>
              </a:rPr>
              <a:t>Apoc.3:20; Mat.11:29.</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8044" y="4207375"/>
            <a:ext cx="1781175" cy="2562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9830877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down)">
                                      <p:cBhvr>
                                        <p:cTn id="7" dur="580">
                                          <p:stCondLst>
                                            <p:cond delay="0"/>
                                          </p:stCondLst>
                                        </p:cTn>
                                        <p:tgtEl>
                                          <p:spTgt spid="5">
                                            <p:txEl>
                                              <p:pRg st="0" end="0"/>
                                            </p:txEl>
                                          </p:spTgt>
                                        </p:tgtEl>
                                      </p:cBhvr>
                                    </p:animEffect>
                                    <p:anim calcmode="lin" valueType="num">
                                      <p:cBhvr>
                                        <p:cTn id="8" dur="1822" tmFilter="0,0; 0.14,0.36; 0.43,0.73; 0.71,0.91; 1.0,1.0">
                                          <p:stCondLst>
                                            <p:cond delay="0"/>
                                          </p:stCondLst>
                                        </p:cTn>
                                        <p:tgtEl>
                                          <p:spTgt spid="5">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xEl>
                                              <p:pRg st="0" end="0"/>
                                            </p:txEl>
                                          </p:spTgt>
                                        </p:tgtEl>
                                      </p:cBhvr>
                                      <p:to x="100000" y="60000"/>
                                    </p:animScale>
                                    <p:animScale>
                                      <p:cBhvr>
                                        <p:cTn id="14" dur="166" decel="50000">
                                          <p:stCondLst>
                                            <p:cond delay="676"/>
                                          </p:stCondLst>
                                        </p:cTn>
                                        <p:tgtEl>
                                          <p:spTgt spid="5">
                                            <p:txEl>
                                              <p:pRg st="0" end="0"/>
                                            </p:txEl>
                                          </p:spTgt>
                                        </p:tgtEl>
                                      </p:cBhvr>
                                      <p:to x="100000" y="100000"/>
                                    </p:animScale>
                                    <p:animScale>
                                      <p:cBhvr>
                                        <p:cTn id="15" dur="26">
                                          <p:stCondLst>
                                            <p:cond delay="1312"/>
                                          </p:stCondLst>
                                        </p:cTn>
                                        <p:tgtEl>
                                          <p:spTgt spid="5">
                                            <p:txEl>
                                              <p:pRg st="0" end="0"/>
                                            </p:txEl>
                                          </p:spTgt>
                                        </p:tgtEl>
                                      </p:cBhvr>
                                      <p:to x="100000" y="80000"/>
                                    </p:animScale>
                                    <p:animScale>
                                      <p:cBhvr>
                                        <p:cTn id="16" dur="166" decel="50000">
                                          <p:stCondLst>
                                            <p:cond delay="1338"/>
                                          </p:stCondLst>
                                        </p:cTn>
                                        <p:tgtEl>
                                          <p:spTgt spid="5">
                                            <p:txEl>
                                              <p:pRg st="0" end="0"/>
                                            </p:txEl>
                                          </p:spTgt>
                                        </p:tgtEl>
                                      </p:cBhvr>
                                      <p:to x="100000" y="100000"/>
                                    </p:animScale>
                                    <p:animScale>
                                      <p:cBhvr>
                                        <p:cTn id="17" dur="26">
                                          <p:stCondLst>
                                            <p:cond delay="1642"/>
                                          </p:stCondLst>
                                        </p:cTn>
                                        <p:tgtEl>
                                          <p:spTgt spid="5">
                                            <p:txEl>
                                              <p:pRg st="0" end="0"/>
                                            </p:txEl>
                                          </p:spTgt>
                                        </p:tgtEl>
                                      </p:cBhvr>
                                      <p:to x="100000" y="90000"/>
                                    </p:animScale>
                                    <p:animScale>
                                      <p:cBhvr>
                                        <p:cTn id="18" dur="166" decel="50000">
                                          <p:stCondLst>
                                            <p:cond delay="1668"/>
                                          </p:stCondLst>
                                        </p:cTn>
                                        <p:tgtEl>
                                          <p:spTgt spid="5">
                                            <p:txEl>
                                              <p:pRg st="0" end="0"/>
                                            </p:txEl>
                                          </p:spTgt>
                                        </p:tgtEl>
                                      </p:cBhvr>
                                      <p:to x="100000" y="100000"/>
                                    </p:animScale>
                                    <p:animScale>
                                      <p:cBhvr>
                                        <p:cTn id="19" dur="26">
                                          <p:stCondLst>
                                            <p:cond delay="1808"/>
                                          </p:stCondLst>
                                        </p:cTn>
                                        <p:tgtEl>
                                          <p:spTgt spid="5">
                                            <p:txEl>
                                              <p:pRg st="0" end="0"/>
                                            </p:txEl>
                                          </p:spTgt>
                                        </p:tgtEl>
                                      </p:cBhvr>
                                      <p:to x="100000" y="95000"/>
                                    </p:animScale>
                                    <p:animScale>
                                      <p:cBhvr>
                                        <p:cTn id="20" dur="166" decel="50000">
                                          <p:stCondLst>
                                            <p:cond delay="1834"/>
                                          </p:stCondLst>
                                        </p:cTn>
                                        <p:tgtEl>
                                          <p:spTgt spid="5">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down)">
                                      <p:cBhvr>
                                        <p:cTn id="25" dur="580">
                                          <p:stCondLst>
                                            <p:cond delay="0"/>
                                          </p:stCondLst>
                                        </p:cTn>
                                        <p:tgtEl>
                                          <p:spTgt spid="3"/>
                                        </p:tgtEl>
                                      </p:cBhvr>
                                    </p:animEffect>
                                    <p:anim calcmode="lin" valueType="num">
                                      <p:cBhvr>
                                        <p:cTn id="26"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gtEl>
                                      </p:cBhvr>
                                      <p:to x="100000" y="60000"/>
                                    </p:animScale>
                                    <p:animScale>
                                      <p:cBhvr>
                                        <p:cTn id="32" dur="166" decel="50000">
                                          <p:stCondLst>
                                            <p:cond delay="676"/>
                                          </p:stCondLst>
                                        </p:cTn>
                                        <p:tgtEl>
                                          <p:spTgt spid="3"/>
                                        </p:tgtEl>
                                      </p:cBhvr>
                                      <p:to x="100000" y="100000"/>
                                    </p:animScale>
                                    <p:animScale>
                                      <p:cBhvr>
                                        <p:cTn id="33" dur="26">
                                          <p:stCondLst>
                                            <p:cond delay="1312"/>
                                          </p:stCondLst>
                                        </p:cTn>
                                        <p:tgtEl>
                                          <p:spTgt spid="3"/>
                                        </p:tgtEl>
                                      </p:cBhvr>
                                      <p:to x="100000" y="80000"/>
                                    </p:animScale>
                                    <p:animScale>
                                      <p:cBhvr>
                                        <p:cTn id="34" dur="166" decel="50000">
                                          <p:stCondLst>
                                            <p:cond delay="1338"/>
                                          </p:stCondLst>
                                        </p:cTn>
                                        <p:tgtEl>
                                          <p:spTgt spid="3"/>
                                        </p:tgtEl>
                                      </p:cBhvr>
                                      <p:to x="100000" y="100000"/>
                                    </p:animScale>
                                    <p:animScale>
                                      <p:cBhvr>
                                        <p:cTn id="35" dur="26">
                                          <p:stCondLst>
                                            <p:cond delay="1642"/>
                                          </p:stCondLst>
                                        </p:cTn>
                                        <p:tgtEl>
                                          <p:spTgt spid="3"/>
                                        </p:tgtEl>
                                      </p:cBhvr>
                                      <p:to x="100000" y="90000"/>
                                    </p:animScale>
                                    <p:animScale>
                                      <p:cBhvr>
                                        <p:cTn id="36" dur="166" decel="50000">
                                          <p:stCondLst>
                                            <p:cond delay="1668"/>
                                          </p:stCondLst>
                                        </p:cTn>
                                        <p:tgtEl>
                                          <p:spTgt spid="3"/>
                                        </p:tgtEl>
                                      </p:cBhvr>
                                      <p:to x="100000" y="100000"/>
                                    </p:animScale>
                                    <p:animScale>
                                      <p:cBhvr>
                                        <p:cTn id="37" dur="26">
                                          <p:stCondLst>
                                            <p:cond delay="1808"/>
                                          </p:stCondLst>
                                        </p:cTn>
                                        <p:tgtEl>
                                          <p:spTgt spid="3"/>
                                        </p:tgtEl>
                                      </p:cBhvr>
                                      <p:to x="100000" y="95000"/>
                                    </p:animScale>
                                    <p:animScale>
                                      <p:cBhvr>
                                        <p:cTn id="38" dur="166" decel="50000">
                                          <p:stCondLst>
                                            <p:cond delay="1834"/>
                                          </p:stCondLst>
                                        </p:cTn>
                                        <p:tgtEl>
                                          <p:spTgt spid="3"/>
                                        </p:tgtEl>
                                      </p:cBhvr>
                                      <p:to x="100000" y="100000"/>
                                    </p:animScale>
                                  </p:childTnLst>
                                </p:cTn>
                              </p:par>
                              <p:par>
                                <p:cTn id="39" presetID="26" presetClass="entr" presetSubtype="0" fill="hold" nodeType="withEffect">
                                  <p:stCondLst>
                                    <p:cond delay="0"/>
                                  </p:stCondLst>
                                  <p:childTnLst>
                                    <p:set>
                                      <p:cBhvr>
                                        <p:cTn id="40" dur="1" fill="hold">
                                          <p:stCondLst>
                                            <p:cond delay="0"/>
                                          </p:stCondLst>
                                        </p:cTn>
                                        <p:tgtEl>
                                          <p:spTgt spid="1026"/>
                                        </p:tgtEl>
                                        <p:attrNameLst>
                                          <p:attrName>style.visibility</p:attrName>
                                        </p:attrNameLst>
                                      </p:cBhvr>
                                      <p:to>
                                        <p:strVal val="visible"/>
                                      </p:to>
                                    </p:set>
                                    <p:animEffect transition="in" filter="wipe(down)">
                                      <p:cBhvr>
                                        <p:cTn id="41" dur="580">
                                          <p:stCondLst>
                                            <p:cond delay="0"/>
                                          </p:stCondLst>
                                        </p:cTn>
                                        <p:tgtEl>
                                          <p:spTgt spid="1026"/>
                                        </p:tgtEl>
                                      </p:cBhvr>
                                    </p:animEffect>
                                    <p:anim calcmode="lin" valueType="num">
                                      <p:cBhvr>
                                        <p:cTn id="42"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47" dur="26">
                                          <p:stCondLst>
                                            <p:cond delay="650"/>
                                          </p:stCondLst>
                                        </p:cTn>
                                        <p:tgtEl>
                                          <p:spTgt spid="1026"/>
                                        </p:tgtEl>
                                      </p:cBhvr>
                                      <p:to x="100000" y="60000"/>
                                    </p:animScale>
                                    <p:animScale>
                                      <p:cBhvr>
                                        <p:cTn id="48" dur="166" decel="50000">
                                          <p:stCondLst>
                                            <p:cond delay="676"/>
                                          </p:stCondLst>
                                        </p:cTn>
                                        <p:tgtEl>
                                          <p:spTgt spid="1026"/>
                                        </p:tgtEl>
                                      </p:cBhvr>
                                      <p:to x="100000" y="100000"/>
                                    </p:animScale>
                                    <p:animScale>
                                      <p:cBhvr>
                                        <p:cTn id="49" dur="26">
                                          <p:stCondLst>
                                            <p:cond delay="1312"/>
                                          </p:stCondLst>
                                        </p:cTn>
                                        <p:tgtEl>
                                          <p:spTgt spid="1026"/>
                                        </p:tgtEl>
                                      </p:cBhvr>
                                      <p:to x="100000" y="80000"/>
                                    </p:animScale>
                                    <p:animScale>
                                      <p:cBhvr>
                                        <p:cTn id="50" dur="166" decel="50000">
                                          <p:stCondLst>
                                            <p:cond delay="1338"/>
                                          </p:stCondLst>
                                        </p:cTn>
                                        <p:tgtEl>
                                          <p:spTgt spid="1026"/>
                                        </p:tgtEl>
                                      </p:cBhvr>
                                      <p:to x="100000" y="100000"/>
                                    </p:animScale>
                                    <p:animScale>
                                      <p:cBhvr>
                                        <p:cTn id="51" dur="26">
                                          <p:stCondLst>
                                            <p:cond delay="1642"/>
                                          </p:stCondLst>
                                        </p:cTn>
                                        <p:tgtEl>
                                          <p:spTgt spid="1026"/>
                                        </p:tgtEl>
                                      </p:cBhvr>
                                      <p:to x="100000" y="90000"/>
                                    </p:animScale>
                                    <p:animScale>
                                      <p:cBhvr>
                                        <p:cTn id="52" dur="166" decel="50000">
                                          <p:stCondLst>
                                            <p:cond delay="1668"/>
                                          </p:stCondLst>
                                        </p:cTn>
                                        <p:tgtEl>
                                          <p:spTgt spid="1026"/>
                                        </p:tgtEl>
                                      </p:cBhvr>
                                      <p:to x="100000" y="100000"/>
                                    </p:animScale>
                                    <p:animScale>
                                      <p:cBhvr>
                                        <p:cTn id="53" dur="26">
                                          <p:stCondLst>
                                            <p:cond delay="1808"/>
                                          </p:stCondLst>
                                        </p:cTn>
                                        <p:tgtEl>
                                          <p:spTgt spid="1026"/>
                                        </p:tgtEl>
                                      </p:cBhvr>
                                      <p:to x="100000" y="95000"/>
                                    </p:animScale>
                                    <p:animScale>
                                      <p:cBhvr>
                                        <p:cTn id="54" dur="166" decel="50000">
                                          <p:stCondLst>
                                            <p:cond delay="1834"/>
                                          </p:stCondLst>
                                        </p:cTn>
                                        <p:tgtEl>
                                          <p:spTgt spid="102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699247" y="2248347"/>
            <a:ext cx="5672953" cy="1972741"/>
          </a:xfrm>
        </p:spPr>
        <p:txBody>
          <a:bodyPr>
            <a:normAutofit/>
          </a:bodyPr>
          <a:lstStyle/>
          <a:p>
            <a:r>
              <a:rPr lang="es-CO" dirty="0" smtClean="0"/>
              <a:t>Si </a:t>
            </a:r>
            <a:r>
              <a:rPr lang="es-CO" dirty="0"/>
              <a:t>bien es cierto que perdemos muchas bendiciones al no esperar a Dios, también perdemos bendiciones numerosas esperando mucho tiempo. </a:t>
            </a:r>
            <a:endParaRPr lang="es-CO" dirty="0" smtClean="0"/>
          </a:p>
          <a:p>
            <a:endParaRPr lang="es-CO" dirty="0" smtClean="0"/>
          </a:p>
        </p:txBody>
      </p:sp>
      <p:sp>
        <p:nvSpPr>
          <p:cNvPr id="4" name="3 Título"/>
          <p:cNvSpPr>
            <a:spLocks noGrp="1"/>
          </p:cNvSpPr>
          <p:nvPr>
            <p:ph type="title"/>
          </p:nvPr>
        </p:nvSpPr>
        <p:spPr>
          <a:xfrm>
            <a:off x="688490" y="260648"/>
            <a:ext cx="7756263" cy="1363758"/>
          </a:xfrm>
        </p:spPr>
        <p:txBody>
          <a:bodyPr/>
          <a:lstStyle/>
          <a:p>
            <a:r>
              <a:rPr lang="es-CO" sz="2400" dirty="0"/>
              <a:t>Muy a menudo no somos capaces de recibir la bendición que Dios ha preparado para nosotros porque no estamos avanzando con Él.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1988840"/>
            <a:ext cx="2514600" cy="181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2771800" y="4181737"/>
            <a:ext cx="6042992" cy="2308324"/>
          </a:xfrm>
          <a:prstGeom prst="rect">
            <a:avLst/>
          </a:prstGeom>
        </p:spPr>
        <p:txBody>
          <a:bodyPr wrap="square">
            <a:spAutoFit/>
          </a:bodyPr>
          <a:lstStyle/>
          <a:p>
            <a:r>
              <a:rPr lang="es-CO" sz="2400" dirty="0">
                <a:solidFill>
                  <a:srgbClr val="FF0000"/>
                </a:solidFill>
              </a:rPr>
              <a:t>Hay ocasiones cuando toma tiempo para simplemente quedarse quieto, pero hay también los tiempos cuando debemos avanzar con un paso confidente en la </a:t>
            </a:r>
            <a:r>
              <a:rPr lang="es-CO" sz="2400" dirty="0" smtClean="0">
                <a:solidFill>
                  <a:srgbClr val="FF0000"/>
                </a:solidFill>
              </a:rPr>
              <a:t>fe. Debemos aprender a caminar al paso de Dios, ni un paso adelante, ni un paso atrás.</a:t>
            </a:r>
            <a:endParaRPr lang="es-CO" sz="2400" dirty="0">
              <a:solidFill>
                <a:srgbClr val="FF0000"/>
              </a:solidFill>
            </a:endParaRPr>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4005064"/>
            <a:ext cx="2143125" cy="24156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3937055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2">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2">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2050"/>
                                        </p:tgtEl>
                                        <p:attrNameLst>
                                          <p:attrName>style.visibility</p:attrName>
                                        </p:attrNameLst>
                                      </p:cBhvr>
                                      <p:to>
                                        <p:strVal val="visible"/>
                                      </p:to>
                                    </p:set>
                                    <p:anim calcmode="lin" valueType="num">
                                      <p:cBhvr>
                                        <p:cTn id="13" dur="1000" fill="hold"/>
                                        <p:tgtEl>
                                          <p:spTgt spid="2050"/>
                                        </p:tgtEl>
                                        <p:attrNameLst>
                                          <p:attrName>ppt_w</p:attrName>
                                        </p:attrNameLst>
                                      </p:cBhvr>
                                      <p:tavLst>
                                        <p:tav tm="0">
                                          <p:val>
                                            <p:fltVal val="0"/>
                                          </p:val>
                                        </p:tav>
                                        <p:tav tm="100000">
                                          <p:val>
                                            <p:strVal val="#ppt_w"/>
                                          </p:val>
                                        </p:tav>
                                      </p:tavLst>
                                    </p:anim>
                                    <p:anim calcmode="lin" valueType="num">
                                      <p:cBhvr>
                                        <p:cTn id="14" dur="1000" fill="hold"/>
                                        <p:tgtEl>
                                          <p:spTgt spid="2050"/>
                                        </p:tgtEl>
                                        <p:attrNameLst>
                                          <p:attrName>ppt_h</p:attrName>
                                        </p:attrNameLst>
                                      </p:cBhvr>
                                      <p:tavLst>
                                        <p:tav tm="0">
                                          <p:val>
                                            <p:fltVal val="0"/>
                                          </p:val>
                                        </p:tav>
                                        <p:tav tm="100000">
                                          <p:val>
                                            <p:strVal val="#ppt_h"/>
                                          </p:val>
                                        </p:tav>
                                      </p:tavLst>
                                    </p:anim>
                                    <p:anim calcmode="lin" valueType="num">
                                      <p:cBhvr>
                                        <p:cTn id="15" dur="1000" fill="hold"/>
                                        <p:tgtEl>
                                          <p:spTgt spid="2050"/>
                                        </p:tgtEl>
                                        <p:attrNameLst>
                                          <p:attrName>style.rotation</p:attrName>
                                        </p:attrNameLst>
                                      </p:cBhvr>
                                      <p:tavLst>
                                        <p:tav tm="0">
                                          <p:val>
                                            <p:fltVal val="90"/>
                                          </p:val>
                                        </p:tav>
                                        <p:tav tm="100000">
                                          <p:val>
                                            <p:fltVal val="0"/>
                                          </p:val>
                                        </p:tav>
                                      </p:tavLst>
                                    </p:anim>
                                    <p:animEffect transition="in" filter="fade">
                                      <p:cBhvr>
                                        <p:cTn id="16" dur="1000"/>
                                        <p:tgtEl>
                                          <p:spTgt spid="2050"/>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ppt_w</p:attrName>
                                        </p:attrNameLst>
                                      </p:cBhvr>
                                      <p:tavLst>
                                        <p:tav tm="0">
                                          <p:val>
                                            <p:fltVal val="0"/>
                                          </p:val>
                                        </p:tav>
                                        <p:tav tm="100000">
                                          <p:val>
                                            <p:strVal val="#ppt_w"/>
                                          </p:val>
                                        </p:tav>
                                      </p:tavLst>
                                    </p:anim>
                                    <p:anim calcmode="lin" valueType="num">
                                      <p:cBhvr>
                                        <p:cTn id="20" dur="1000" fill="hold"/>
                                        <p:tgtEl>
                                          <p:spTgt spid="5"/>
                                        </p:tgtEl>
                                        <p:attrNameLst>
                                          <p:attrName>ppt_h</p:attrName>
                                        </p:attrNameLst>
                                      </p:cBhvr>
                                      <p:tavLst>
                                        <p:tav tm="0">
                                          <p:val>
                                            <p:fltVal val="0"/>
                                          </p:val>
                                        </p:tav>
                                        <p:tav tm="100000">
                                          <p:val>
                                            <p:strVal val="#ppt_h"/>
                                          </p:val>
                                        </p:tav>
                                      </p:tavLst>
                                    </p:anim>
                                    <p:anim calcmode="lin" valueType="num">
                                      <p:cBhvr>
                                        <p:cTn id="21" dur="1000" fill="hold"/>
                                        <p:tgtEl>
                                          <p:spTgt spid="5"/>
                                        </p:tgtEl>
                                        <p:attrNameLst>
                                          <p:attrName>style.rotation</p:attrName>
                                        </p:attrNameLst>
                                      </p:cBhvr>
                                      <p:tavLst>
                                        <p:tav tm="0">
                                          <p:val>
                                            <p:fltVal val="90"/>
                                          </p:val>
                                        </p:tav>
                                        <p:tav tm="100000">
                                          <p:val>
                                            <p:fltVal val="0"/>
                                          </p:val>
                                        </p:tav>
                                      </p:tavLst>
                                    </p:anim>
                                    <p:animEffect transition="in" filter="fade">
                                      <p:cBhvr>
                                        <p:cTn id="22" dur="1000"/>
                                        <p:tgtEl>
                                          <p:spTgt spid="5"/>
                                        </p:tgtEl>
                                      </p:cBhvr>
                                    </p:animEffect>
                                  </p:childTnLst>
                                </p:cTn>
                              </p:par>
                              <p:par>
                                <p:cTn id="23" presetID="31" presetClass="entr" presetSubtype="0" fill="hold" nodeType="withEffect">
                                  <p:stCondLst>
                                    <p:cond delay="0"/>
                                  </p:stCondLst>
                                  <p:childTnLst>
                                    <p:set>
                                      <p:cBhvr>
                                        <p:cTn id="24" dur="1" fill="hold">
                                          <p:stCondLst>
                                            <p:cond delay="0"/>
                                          </p:stCondLst>
                                        </p:cTn>
                                        <p:tgtEl>
                                          <p:spTgt spid="2051"/>
                                        </p:tgtEl>
                                        <p:attrNameLst>
                                          <p:attrName>style.visibility</p:attrName>
                                        </p:attrNameLst>
                                      </p:cBhvr>
                                      <p:to>
                                        <p:strVal val="visible"/>
                                      </p:to>
                                    </p:set>
                                    <p:anim calcmode="lin" valueType="num">
                                      <p:cBhvr>
                                        <p:cTn id="25" dur="1000" fill="hold"/>
                                        <p:tgtEl>
                                          <p:spTgt spid="2051"/>
                                        </p:tgtEl>
                                        <p:attrNameLst>
                                          <p:attrName>ppt_w</p:attrName>
                                        </p:attrNameLst>
                                      </p:cBhvr>
                                      <p:tavLst>
                                        <p:tav tm="0">
                                          <p:val>
                                            <p:fltVal val="0"/>
                                          </p:val>
                                        </p:tav>
                                        <p:tav tm="100000">
                                          <p:val>
                                            <p:strVal val="#ppt_w"/>
                                          </p:val>
                                        </p:tav>
                                      </p:tavLst>
                                    </p:anim>
                                    <p:anim calcmode="lin" valueType="num">
                                      <p:cBhvr>
                                        <p:cTn id="26" dur="1000" fill="hold"/>
                                        <p:tgtEl>
                                          <p:spTgt spid="2051"/>
                                        </p:tgtEl>
                                        <p:attrNameLst>
                                          <p:attrName>ppt_h</p:attrName>
                                        </p:attrNameLst>
                                      </p:cBhvr>
                                      <p:tavLst>
                                        <p:tav tm="0">
                                          <p:val>
                                            <p:fltVal val="0"/>
                                          </p:val>
                                        </p:tav>
                                        <p:tav tm="100000">
                                          <p:val>
                                            <p:strVal val="#ppt_h"/>
                                          </p:val>
                                        </p:tav>
                                      </p:tavLst>
                                    </p:anim>
                                    <p:anim calcmode="lin" valueType="num">
                                      <p:cBhvr>
                                        <p:cTn id="27" dur="1000" fill="hold"/>
                                        <p:tgtEl>
                                          <p:spTgt spid="2051"/>
                                        </p:tgtEl>
                                        <p:attrNameLst>
                                          <p:attrName>style.rotation</p:attrName>
                                        </p:attrNameLst>
                                      </p:cBhvr>
                                      <p:tavLst>
                                        <p:tav tm="0">
                                          <p:val>
                                            <p:fltVal val="90"/>
                                          </p:val>
                                        </p:tav>
                                        <p:tav tm="100000">
                                          <p:val>
                                            <p:fltVal val="0"/>
                                          </p:val>
                                        </p:tav>
                                      </p:tavLst>
                                    </p:anim>
                                    <p:animEffect transition="in" filter="fade">
                                      <p:cBhvr>
                                        <p:cTn id="28" dur="1000"/>
                                        <p:tgtEl>
                                          <p:spTgt spid="2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4294967295"/>
          </p:nvPr>
        </p:nvSpPr>
        <p:spPr>
          <a:xfrm>
            <a:off x="683568" y="836712"/>
            <a:ext cx="7747000" cy="5328592"/>
          </a:xfrm>
          <a:solidFill>
            <a:schemeClr val="tx2">
              <a:lumMod val="60000"/>
              <a:lumOff val="40000"/>
            </a:schemeClr>
          </a:solidFill>
        </p:spPr>
        <p:txBody>
          <a:bodyPr>
            <a:normAutofit fontScale="77500" lnSpcReduction="20000"/>
          </a:bodyPr>
          <a:lstStyle/>
          <a:p>
            <a:pPr marL="0" indent="0" algn="ctr">
              <a:buNone/>
            </a:pPr>
            <a:r>
              <a:rPr lang="es-CO" sz="4800" dirty="0"/>
              <a:t>Debemos saber que muchas de las promesas de Dios son condicionales, lo que requiere una acción inicial de nuestra parte</a:t>
            </a:r>
            <a:r>
              <a:rPr lang="es-CO" sz="4800" dirty="0" smtClean="0"/>
              <a:t>.</a:t>
            </a:r>
          </a:p>
          <a:p>
            <a:pPr marL="0" indent="0" algn="ctr">
              <a:buNone/>
            </a:pPr>
            <a:endParaRPr lang="es-CO" sz="4800" dirty="0" smtClean="0"/>
          </a:p>
          <a:p>
            <a:pPr marL="0" indent="0" algn="ctr">
              <a:buNone/>
            </a:pPr>
            <a:r>
              <a:rPr lang="es-CO" sz="4800" dirty="0" smtClean="0"/>
              <a:t>Una </a:t>
            </a:r>
            <a:r>
              <a:rPr lang="es-CO" sz="4800" dirty="0"/>
              <a:t>vez que comenzamos a obedecer, el Señor comenzará a bendecirnos</a:t>
            </a:r>
            <a:r>
              <a:rPr lang="es-CO" sz="4800" dirty="0" smtClean="0"/>
              <a:t>.</a:t>
            </a:r>
          </a:p>
          <a:p>
            <a:pPr marL="0" indent="0" algn="ctr">
              <a:buNone/>
            </a:pPr>
            <a:endParaRPr lang="es-CO" sz="4800" dirty="0" smtClean="0"/>
          </a:p>
          <a:p>
            <a:pPr marL="0" indent="0" algn="ctr">
              <a:buNone/>
            </a:pPr>
            <a:r>
              <a:rPr lang="es-CO" sz="4800" dirty="0" smtClean="0"/>
              <a:t>Miremos algunos ejemplos:  </a:t>
            </a:r>
          </a:p>
          <a:p>
            <a:pPr marL="0" indent="0" algn="ctr">
              <a:buNone/>
            </a:pPr>
            <a:endParaRPr lang="es-CO" sz="4800" dirty="0"/>
          </a:p>
        </p:txBody>
      </p:sp>
    </p:spTree>
    <p:extLst>
      <p:ext uri="{BB962C8B-B14F-4D97-AF65-F5344CB8AC3E}">
        <p14:creationId xmlns:p14="http://schemas.microsoft.com/office/powerpoint/2010/main" val="319138123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323529" y="2248347"/>
            <a:ext cx="4680519" cy="3268885"/>
          </a:xfrm>
        </p:spPr>
        <p:txBody>
          <a:bodyPr>
            <a:normAutofit fontScale="92500" lnSpcReduction="20000"/>
          </a:bodyPr>
          <a:lstStyle/>
          <a:p>
            <a:pPr marL="0" indent="0" algn="ctr">
              <a:buNone/>
            </a:pPr>
            <a:r>
              <a:rPr lang="es-CO" sz="2800" dirty="0" smtClean="0"/>
              <a:t>La bendición se cumpliría si cumplía con las condiciones establecidas por Dios, </a:t>
            </a:r>
            <a:r>
              <a:rPr lang="es-CO" sz="2800" dirty="0"/>
              <a:t>t</a:t>
            </a:r>
            <a:r>
              <a:rPr lang="es-CO" sz="2800" dirty="0" smtClean="0"/>
              <a:t>uvo </a:t>
            </a:r>
            <a:r>
              <a:rPr lang="es-CO" sz="2800" dirty="0"/>
              <a:t>que dejar su casa, </a:t>
            </a:r>
            <a:r>
              <a:rPr lang="es-CO" sz="2800" dirty="0" smtClean="0"/>
              <a:t>sus amigos</a:t>
            </a:r>
            <a:r>
              <a:rPr lang="es-CO" sz="2800" dirty="0"/>
              <a:t>, y el país, viajar </a:t>
            </a:r>
            <a:r>
              <a:rPr lang="es-CO" sz="2800" dirty="0" smtClean="0"/>
              <a:t>800 kits por rutas </a:t>
            </a:r>
            <a:r>
              <a:rPr lang="es-CO" sz="2800" dirty="0"/>
              <a:t>desconocidas, y seguir adelante en la obediencia constante a fin de recibir las </a:t>
            </a:r>
            <a:r>
              <a:rPr lang="es-CO" sz="2800" dirty="0" smtClean="0"/>
              <a:t>promesas.</a:t>
            </a:r>
            <a:endParaRPr lang="es-CO" sz="2800" dirty="0"/>
          </a:p>
        </p:txBody>
      </p:sp>
      <p:sp>
        <p:nvSpPr>
          <p:cNvPr id="4" name="3 Rectángulo"/>
          <p:cNvSpPr/>
          <p:nvPr/>
        </p:nvSpPr>
        <p:spPr>
          <a:xfrm>
            <a:off x="323528" y="116632"/>
            <a:ext cx="8424936" cy="1815882"/>
          </a:xfrm>
          <a:prstGeom prst="rect">
            <a:avLst/>
          </a:prstGeom>
        </p:spPr>
        <p:txBody>
          <a:bodyPr wrap="square">
            <a:spAutoFit/>
          </a:bodyPr>
          <a:lstStyle/>
          <a:p>
            <a:pPr algn="ctr"/>
            <a:r>
              <a:rPr lang="es-CO" sz="2800" dirty="0"/>
              <a:t>Grandes cosas fueron prometidas a Abraham, pero ninguna de ellas podría haberse obtenido si hubiera </a:t>
            </a:r>
            <a:r>
              <a:rPr lang="es-CO" sz="2800" dirty="0" smtClean="0"/>
              <a:t>permanecido en </a:t>
            </a:r>
            <a:r>
              <a:rPr lang="es-CO" sz="2800" dirty="0" smtClean="0"/>
              <a:t>Ur </a:t>
            </a:r>
            <a:r>
              <a:rPr lang="es-CO" sz="2800" dirty="0"/>
              <a:t>de los </a:t>
            </a:r>
            <a:r>
              <a:rPr lang="es-CO" sz="2800" dirty="0" smtClean="0"/>
              <a:t>caldeos, o en Harán. </a:t>
            </a:r>
          </a:p>
          <a:p>
            <a:pPr algn="ctr"/>
            <a:r>
              <a:rPr lang="es-CO" sz="2800" dirty="0" smtClean="0"/>
              <a:t>Lea </a:t>
            </a:r>
            <a:r>
              <a:rPr lang="es-CO" sz="2800" dirty="0" smtClean="0">
                <a:solidFill>
                  <a:srgbClr val="FF0000"/>
                </a:solidFill>
              </a:rPr>
              <a:t>Gén.11:31; 12:1,2</a:t>
            </a:r>
            <a:r>
              <a:rPr lang="es-CO" sz="2800" dirty="0">
                <a:solidFill>
                  <a:srgbClr val="FF0000"/>
                </a:solidFill>
              </a:rPr>
              <a:t>.</a:t>
            </a:r>
          </a:p>
        </p:txBody>
      </p:sp>
      <p:sp>
        <p:nvSpPr>
          <p:cNvPr id="5" name="4 Rectángulo"/>
          <p:cNvSpPr/>
          <p:nvPr/>
        </p:nvSpPr>
        <p:spPr>
          <a:xfrm>
            <a:off x="323528" y="5657671"/>
            <a:ext cx="8424936" cy="1200329"/>
          </a:xfrm>
          <a:prstGeom prst="rect">
            <a:avLst/>
          </a:prstGeom>
        </p:spPr>
        <p:txBody>
          <a:bodyPr wrap="square">
            <a:spAutoFit/>
          </a:bodyPr>
          <a:lstStyle/>
          <a:p>
            <a:pPr algn="ctr"/>
            <a:r>
              <a:rPr lang="es-CO" sz="2400" b="1" i="1" dirty="0" smtClean="0">
                <a:solidFill>
                  <a:srgbClr val="FF0000"/>
                </a:solidFill>
              </a:rPr>
              <a:t>Si </a:t>
            </a:r>
            <a:r>
              <a:rPr lang="es-CO" sz="2400" b="1" i="1" dirty="0">
                <a:solidFill>
                  <a:srgbClr val="FF0000"/>
                </a:solidFill>
              </a:rPr>
              <a:t>tu ya saliste de «Ur de los caldeos», no te </a:t>
            </a:r>
            <a:r>
              <a:rPr lang="es-CO" sz="2400" b="1" i="1" dirty="0" smtClean="0">
                <a:solidFill>
                  <a:srgbClr val="FF0000"/>
                </a:solidFill>
              </a:rPr>
              <a:t>quedes </a:t>
            </a:r>
            <a:r>
              <a:rPr lang="es-CO" sz="2400" b="1" i="1" dirty="0">
                <a:solidFill>
                  <a:srgbClr val="FF0000"/>
                </a:solidFill>
              </a:rPr>
              <a:t>en </a:t>
            </a:r>
            <a:r>
              <a:rPr lang="es-CO" sz="2400" b="1" i="1" dirty="0" smtClean="0">
                <a:solidFill>
                  <a:srgbClr val="FF0000"/>
                </a:solidFill>
              </a:rPr>
              <a:t>«Harán</a:t>
            </a:r>
            <a:r>
              <a:rPr lang="es-CO" sz="2400" b="1" i="1" dirty="0">
                <a:solidFill>
                  <a:srgbClr val="FF0000"/>
                </a:solidFill>
              </a:rPr>
              <a:t>», tu obediencia debe ser progresiva, recuerda que tu destino es llegar a «Canaán</a:t>
            </a:r>
            <a:r>
              <a:rPr lang="es-CO" sz="2400" b="1" i="1" dirty="0" smtClean="0">
                <a:solidFill>
                  <a:srgbClr val="FF0000"/>
                </a:solidFill>
              </a:rPr>
              <a:t>». Por tanto, sigue adelante.</a:t>
            </a:r>
            <a:endParaRPr lang="es-CO" sz="2400" b="1" i="1" dirty="0">
              <a:solidFill>
                <a:srgbClr val="FF0000"/>
              </a:solidFill>
            </a:endParaRPr>
          </a:p>
        </p:txBody>
      </p:sp>
      <p:pic>
        <p:nvPicPr>
          <p:cNvPr id="3"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04048" y="2276872"/>
            <a:ext cx="3960986"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39551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580">
                                          <p:stCondLst>
                                            <p:cond delay="0"/>
                                          </p:stCondLst>
                                        </p:cTn>
                                        <p:tgtEl>
                                          <p:spTgt spid="2">
                                            <p:txEl>
                                              <p:pRg st="0" end="0"/>
                                            </p:txEl>
                                          </p:spTgt>
                                        </p:tgtEl>
                                      </p:cBhvr>
                                    </p:animEffect>
                                    <p:anim calcmode="lin" valueType="num">
                                      <p:cBhvr>
                                        <p:cTn id="8" dur="1822" tmFilter="0,0; 0.14,0.36; 0.43,0.73; 0.71,0.91; 1.0,1.0">
                                          <p:stCondLst>
                                            <p:cond delay="0"/>
                                          </p:stCondLst>
                                        </p:cTn>
                                        <p:tgtEl>
                                          <p:spTgt spid="2">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xEl>
                                              <p:pRg st="0" end="0"/>
                                            </p:txEl>
                                          </p:spTgt>
                                        </p:tgtEl>
                                      </p:cBhvr>
                                      <p:to x="100000" y="60000"/>
                                    </p:animScale>
                                    <p:animScale>
                                      <p:cBhvr>
                                        <p:cTn id="14" dur="166" decel="50000">
                                          <p:stCondLst>
                                            <p:cond delay="676"/>
                                          </p:stCondLst>
                                        </p:cTn>
                                        <p:tgtEl>
                                          <p:spTgt spid="2">
                                            <p:txEl>
                                              <p:pRg st="0" end="0"/>
                                            </p:txEl>
                                          </p:spTgt>
                                        </p:tgtEl>
                                      </p:cBhvr>
                                      <p:to x="100000" y="100000"/>
                                    </p:animScale>
                                    <p:animScale>
                                      <p:cBhvr>
                                        <p:cTn id="15" dur="26">
                                          <p:stCondLst>
                                            <p:cond delay="1312"/>
                                          </p:stCondLst>
                                        </p:cTn>
                                        <p:tgtEl>
                                          <p:spTgt spid="2">
                                            <p:txEl>
                                              <p:pRg st="0" end="0"/>
                                            </p:txEl>
                                          </p:spTgt>
                                        </p:tgtEl>
                                      </p:cBhvr>
                                      <p:to x="100000" y="80000"/>
                                    </p:animScale>
                                    <p:animScale>
                                      <p:cBhvr>
                                        <p:cTn id="16" dur="166" decel="50000">
                                          <p:stCondLst>
                                            <p:cond delay="1338"/>
                                          </p:stCondLst>
                                        </p:cTn>
                                        <p:tgtEl>
                                          <p:spTgt spid="2">
                                            <p:txEl>
                                              <p:pRg st="0" end="0"/>
                                            </p:txEl>
                                          </p:spTgt>
                                        </p:tgtEl>
                                      </p:cBhvr>
                                      <p:to x="100000" y="100000"/>
                                    </p:animScale>
                                    <p:animScale>
                                      <p:cBhvr>
                                        <p:cTn id="17" dur="26">
                                          <p:stCondLst>
                                            <p:cond delay="1642"/>
                                          </p:stCondLst>
                                        </p:cTn>
                                        <p:tgtEl>
                                          <p:spTgt spid="2">
                                            <p:txEl>
                                              <p:pRg st="0" end="0"/>
                                            </p:txEl>
                                          </p:spTgt>
                                        </p:tgtEl>
                                      </p:cBhvr>
                                      <p:to x="100000" y="90000"/>
                                    </p:animScale>
                                    <p:animScale>
                                      <p:cBhvr>
                                        <p:cTn id="18" dur="166" decel="50000">
                                          <p:stCondLst>
                                            <p:cond delay="1668"/>
                                          </p:stCondLst>
                                        </p:cTn>
                                        <p:tgtEl>
                                          <p:spTgt spid="2">
                                            <p:txEl>
                                              <p:pRg st="0" end="0"/>
                                            </p:txEl>
                                          </p:spTgt>
                                        </p:tgtEl>
                                      </p:cBhvr>
                                      <p:to x="100000" y="100000"/>
                                    </p:animScale>
                                    <p:animScale>
                                      <p:cBhvr>
                                        <p:cTn id="19" dur="26">
                                          <p:stCondLst>
                                            <p:cond delay="1808"/>
                                          </p:stCondLst>
                                        </p:cTn>
                                        <p:tgtEl>
                                          <p:spTgt spid="2">
                                            <p:txEl>
                                              <p:pRg st="0" end="0"/>
                                            </p:txEl>
                                          </p:spTgt>
                                        </p:tgtEl>
                                      </p:cBhvr>
                                      <p:to x="100000" y="95000"/>
                                    </p:animScale>
                                    <p:animScale>
                                      <p:cBhvr>
                                        <p:cTn id="20" dur="166" decel="50000">
                                          <p:stCondLst>
                                            <p:cond delay="1834"/>
                                          </p:stCondLst>
                                        </p:cTn>
                                        <p:tgtEl>
                                          <p:spTgt spid="2">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699247" y="2248347"/>
            <a:ext cx="4232793" cy="2404789"/>
          </a:xfrm>
        </p:spPr>
        <p:txBody>
          <a:bodyPr>
            <a:normAutofit/>
          </a:bodyPr>
          <a:lstStyle/>
          <a:p>
            <a:pPr marL="0" indent="0" algn="ctr">
              <a:buNone/>
            </a:pPr>
            <a:r>
              <a:rPr lang="es-CO" sz="3200" dirty="0" smtClean="0"/>
              <a:t>Ya </a:t>
            </a:r>
            <a:r>
              <a:rPr lang="es-CO" sz="3200" dirty="0"/>
              <a:t>no era su </a:t>
            </a:r>
            <a:r>
              <a:rPr lang="es-CO" sz="3200" dirty="0" smtClean="0"/>
              <a:t>deber </a:t>
            </a:r>
            <a:r>
              <a:rPr lang="es-CO" sz="3200" dirty="0"/>
              <a:t>esperar, sino a “seguir adelante” con la fe </a:t>
            </a:r>
            <a:r>
              <a:rPr lang="es-CO" sz="3200" dirty="0" smtClean="0"/>
              <a:t>heroica</a:t>
            </a:r>
            <a:endParaRPr lang="es-CO" sz="3200"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3" y="2247845"/>
            <a:ext cx="3532236"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95536" y="404664"/>
            <a:ext cx="8208912" cy="1384995"/>
          </a:xfrm>
          <a:prstGeom prst="rect">
            <a:avLst/>
          </a:prstGeom>
        </p:spPr>
        <p:txBody>
          <a:bodyPr wrap="square">
            <a:spAutoFit/>
          </a:bodyPr>
          <a:lstStyle/>
          <a:p>
            <a:pPr algn="ctr"/>
            <a:r>
              <a:rPr lang="es-CO" sz="2800" b="1" i="1" dirty="0">
                <a:solidFill>
                  <a:srgbClr val="FF0000"/>
                </a:solidFill>
              </a:rPr>
              <a:t>Cuando los israelitas fueron entrampados por el ejército de persecución del Faraón en el Mar Rojo, se les mandó a “seguir adelante” (Éxodo 14:15). </a:t>
            </a:r>
          </a:p>
        </p:txBody>
      </p:sp>
      <p:sp>
        <p:nvSpPr>
          <p:cNvPr id="5" name="4 Rectángulo"/>
          <p:cNvSpPr/>
          <p:nvPr/>
        </p:nvSpPr>
        <p:spPr>
          <a:xfrm>
            <a:off x="2411759" y="4912141"/>
            <a:ext cx="6480719" cy="1938992"/>
          </a:xfrm>
          <a:prstGeom prst="rect">
            <a:avLst/>
          </a:prstGeom>
        </p:spPr>
        <p:txBody>
          <a:bodyPr wrap="square">
            <a:spAutoFit/>
          </a:bodyPr>
          <a:lstStyle/>
          <a:p>
            <a:pPr algn="ctr"/>
            <a:r>
              <a:rPr lang="es-CO" sz="2400" i="1" dirty="0" smtClean="0">
                <a:solidFill>
                  <a:srgbClr val="FF0000"/>
                </a:solidFill>
              </a:rPr>
              <a:t>Y </a:t>
            </a:r>
            <a:r>
              <a:rPr lang="es-CO" sz="2400" i="1" dirty="0">
                <a:solidFill>
                  <a:srgbClr val="FF0000"/>
                </a:solidFill>
              </a:rPr>
              <a:t>cuando ellos dejaron de quejarse, y </a:t>
            </a:r>
            <a:r>
              <a:rPr lang="es-CO" sz="2400" i="1" dirty="0" smtClean="0">
                <a:solidFill>
                  <a:srgbClr val="FF0000"/>
                </a:solidFill>
              </a:rPr>
              <a:t>estuvieron </a:t>
            </a:r>
            <a:r>
              <a:rPr lang="es-CO" sz="2400" i="1" dirty="0">
                <a:solidFill>
                  <a:srgbClr val="FF0000"/>
                </a:solidFill>
              </a:rPr>
              <a:t>dispuestos a </a:t>
            </a:r>
            <a:r>
              <a:rPr lang="es-CO" sz="2400" i="1" dirty="0" smtClean="0">
                <a:solidFill>
                  <a:srgbClr val="FF0000"/>
                </a:solidFill>
              </a:rPr>
              <a:t>obedecer, Él les dividió el mar dejando al descubierto un puente de tierra de 900 metros de ancho por 15.5 kits de largo a 100 metros bajo el nivel del mar.  </a:t>
            </a:r>
            <a:endParaRPr lang="es-CO" sz="2400" i="1" dirty="0">
              <a:solidFill>
                <a:srgbClr val="FF0000"/>
              </a:solidFill>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3" y="4912141"/>
            <a:ext cx="2325237" cy="1469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9764029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2">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2">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4098"/>
                                        </p:tgtEl>
                                        <p:attrNameLst>
                                          <p:attrName>style.visibility</p:attrName>
                                        </p:attrNameLst>
                                      </p:cBhvr>
                                      <p:to>
                                        <p:strVal val="visible"/>
                                      </p:to>
                                    </p:set>
                                    <p:anim calcmode="lin" valueType="num">
                                      <p:cBhvr>
                                        <p:cTn id="13" dur="1000" fill="hold"/>
                                        <p:tgtEl>
                                          <p:spTgt spid="4098"/>
                                        </p:tgtEl>
                                        <p:attrNameLst>
                                          <p:attrName>ppt_w</p:attrName>
                                        </p:attrNameLst>
                                      </p:cBhvr>
                                      <p:tavLst>
                                        <p:tav tm="0">
                                          <p:val>
                                            <p:fltVal val="0"/>
                                          </p:val>
                                        </p:tav>
                                        <p:tav tm="100000">
                                          <p:val>
                                            <p:strVal val="#ppt_w"/>
                                          </p:val>
                                        </p:tav>
                                      </p:tavLst>
                                    </p:anim>
                                    <p:anim calcmode="lin" valueType="num">
                                      <p:cBhvr>
                                        <p:cTn id="14" dur="1000" fill="hold"/>
                                        <p:tgtEl>
                                          <p:spTgt spid="4098"/>
                                        </p:tgtEl>
                                        <p:attrNameLst>
                                          <p:attrName>ppt_h</p:attrName>
                                        </p:attrNameLst>
                                      </p:cBhvr>
                                      <p:tavLst>
                                        <p:tav tm="0">
                                          <p:val>
                                            <p:fltVal val="0"/>
                                          </p:val>
                                        </p:tav>
                                        <p:tav tm="100000">
                                          <p:val>
                                            <p:strVal val="#ppt_h"/>
                                          </p:val>
                                        </p:tav>
                                      </p:tavLst>
                                    </p:anim>
                                    <p:anim calcmode="lin" valueType="num">
                                      <p:cBhvr>
                                        <p:cTn id="15" dur="1000" fill="hold"/>
                                        <p:tgtEl>
                                          <p:spTgt spid="4098"/>
                                        </p:tgtEl>
                                        <p:attrNameLst>
                                          <p:attrName>style.rotation</p:attrName>
                                        </p:attrNameLst>
                                      </p:cBhvr>
                                      <p:tavLst>
                                        <p:tav tm="0">
                                          <p:val>
                                            <p:fltVal val="90"/>
                                          </p:val>
                                        </p:tav>
                                        <p:tav tm="100000">
                                          <p:val>
                                            <p:fltVal val="0"/>
                                          </p:val>
                                        </p:tav>
                                      </p:tavLst>
                                    </p:anim>
                                    <p:animEffect transition="in" filter="fade">
                                      <p:cBhvr>
                                        <p:cTn id="16" dur="1000"/>
                                        <p:tgtEl>
                                          <p:spTgt spid="4098"/>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down)">
                                      <p:cBhvr>
                                        <p:cTn id="21" dur="580">
                                          <p:stCondLst>
                                            <p:cond delay="0"/>
                                          </p:stCondLst>
                                        </p:cTn>
                                        <p:tgtEl>
                                          <p:spTgt spid="5"/>
                                        </p:tgtEl>
                                      </p:cBhvr>
                                    </p:animEffect>
                                    <p:anim calcmode="lin" valueType="num">
                                      <p:cBhvr>
                                        <p:cTn id="22"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7" dur="26">
                                          <p:stCondLst>
                                            <p:cond delay="650"/>
                                          </p:stCondLst>
                                        </p:cTn>
                                        <p:tgtEl>
                                          <p:spTgt spid="5"/>
                                        </p:tgtEl>
                                      </p:cBhvr>
                                      <p:to x="100000" y="60000"/>
                                    </p:animScale>
                                    <p:animScale>
                                      <p:cBhvr>
                                        <p:cTn id="28" dur="166" decel="50000">
                                          <p:stCondLst>
                                            <p:cond delay="676"/>
                                          </p:stCondLst>
                                        </p:cTn>
                                        <p:tgtEl>
                                          <p:spTgt spid="5"/>
                                        </p:tgtEl>
                                      </p:cBhvr>
                                      <p:to x="100000" y="100000"/>
                                    </p:animScale>
                                    <p:animScale>
                                      <p:cBhvr>
                                        <p:cTn id="29" dur="26">
                                          <p:stCondLst>
                                            <p:cond delay="1312"/>
                                          </p:stCondLst>
                                        </p:cTn>
                                        <p:tgtEl>
                                          <p:spTgt spid="5"/>
                                        </p:tgtEl>
                                      </p:cBhvr>
                                      <p:to x="100000" y="80000"/>
                                    </p:animScale>
                                    <p:animScale>
                                      <p:cBhvr>
                                        <p:cTn id="30" dur="166" decel="50000">
                                          <p:stCondLst>
                                            <p:cond delay="1338"/>
                                          </p:stCondLst>
                                        </p:cTn>
                                        <p:tgtEl>
                                          <p:spTgt spid="5"/>
                                        </p:tgtEl>
                                      </p:cBhvr>
                                      <p:to x="100000" y="100000"/>
                                    </p:animScale>
                                    <p:animScale>
                                      <p:cBhvr>
                                        <p:cTn id="31" dur="26">
                                          <p:stCondLst>
                                            <p:cond delay="1642"/>
                                          </p:stCondLst>
                                        </p:cTn>
                                        <p:tgtEl>
                                          <p:spTgt spid="5"/>
                                        </p:tgtEl>
                                      </p:cBhvr>
                                      <p:to x="100000" y="90000"/>
                                    </p:animScale>
                                    <p:animScale>
                                      <p:cBhvr>
                                        <p:cTn id="32" dur="166" decel="50000">
                                          <p:stCondLst>
                                            <p:cond delay="1668"/>
                                          </p:stCondLst>
                                        </p:cTn>
                                        <p:tgtEl>
                                          <p:spTgt spid="5"/>
                                        </p:tgtEl>
                                      </p:cBhvr>
                                      <p:to x="100000" y="100000"/>
                                    </p:animScale>
                                    <p:animScale>
                                      <p:cBhvr>
                                        <p:cTn id="33" dur="26">
                                          <p:stCondLst>
                                            <p:cond delay="1808"/>
                                          </p:stCondLst>
                                        </p:cTn>
                                        <p:tgtEl>
                                          <p:spTgt spid="5"/>
                                        </p:tgtEl>
                                      </p:cBhvr>
                                      <p:to x="100000" y="95000"/>
                                    </p:animScale>
                                    <p:animScale>
                                      <p:cBhvr>
                                        <p:cTn id="34" dur="166" decel="50000">
                                          <p:stCondLst>
                                            <p:cond delay="1834"/>
                                          </p:stCondLst>
                                        </p:cTn>
                                        <p:tgtEl>
                                          <p:spTgt spid="5"/>
                                        </p:tgtEl>
                                      </p:cBhvr>
                                      <p:to x="100000" y="100000"/>
                                    </p:animScale>
                                  </p:childTnLst>
                                </p:cTn>
                              </p:par>
                              <p:par>
                                <p:cTn id="35" presetID="26" presetClass="entr" presetSubtype="0" fill="hold" nodeType="withEffect">
                                  <p:stCondLst>
                                    <p:cond delay="0"/>
                                  </p:stCondLst>
                                  <p:childTnLst>
                                    <p:set>
                                      <p:cBhvr>
                                        <p:cTn id="36" dur="1" fill="hold">
                                          <p:stCondLst>
                                            <p:cond delay="0"/>
                                          </p:stCondLst>
                                        </p:cTn>
                                        <p:tgtEl>
                                          <p:spTgt spid="1026"/>
                                        </p:tgtEl>
                                        <p:attrNameLst>
                                          <p:attrName>style.visibility</p:attrName>
                                        </p:attrNameLst>
                                      </p:cBhvr>
                                      <p:to>
                                        <p:strVal val="visible"/>
                                      </p:to>
                                    </p:set>
                                    <p:animEffect transition="in" filter="wipe(down)">
                                      <p:cBhvr>
                                        <p:cTn id="37" dur="580">
                                          <p:stCondLst>
                                            <p:cond delay="0"/>
                                          </p:stCondLst>
                                        </p:cTn>
                                        <p:tgtEl>
                                          <p:spTgt spid="1026"/>
                                        </p:tgtEl>
                                      </p:cBhvr>
                                    </p:animEffect>
                                    <p:anim calcmode="lin" valueType="num">
                                      <p:cBhvr>
                                        <p:cTn id="38"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43" dur="26">
                                          <p:stCondLst>
                                            <p:cond delay="650"/>
                                          </p:stCondLst>
                                        </p:cTn>
                                        <p:tgtEl>
                                          <p:spTgt spid="1026"/>
                                        </p:tgtEl>
                                      </p:cBhvr>
                                      <p:to x="100000" y="60000"/>
                                    </p:animScale>
                                    <p:animScale>
                                      <p:cBhvr>
                                        <p:cTn id="44" dur="166" decel="50000">
                                          <p:stCondLst>
                                            <p:cond delay="676"/>
                                          </p:stCondLst>
                                        </p:cTn>
                                        <p:tgtEl>
                                          <p:spTgt spid="1026"/>
                                        </p:tgtEl>
                                      </p:cBhvr>
                                      <p:to x="100000" y="100000"/>
                                    </p:animScale>
                                    <p:animScale>
                                      <p:cBhvr>
                                        <p:cTn id="45" dur="26">
                                          <p:stCondLst>
                                            <p:cond delay="1312"/>
                                          </p:stCondLst>
                                        </p:cTn>
                                        <p:tgtEl>
                                          <p:spTgt spid="1026"/>
                                        </p:tgtEl>
                                      </p:cBhvr>
                                      <p:to x="100000" y="80000"/>
                                    </p:animScale>
                                    <p:animScale>
                                      <p:cBhvr>
                                        <p:cTn id="46" dur="166" decel="50000">
                                          <p:stCondLst>
                                            <p:cond delay="1338"/>
                                          </p:stCondLst>
                                        </p:cTn>
                                        <p:tgtEl>
                                          <p:spTgt spid="1026"/>
                                        </p:tgtEl>
                                      </p:cBhvr>
                                      <p:to x="100000" y="100000"/>
                                    </p:animScale>
                                    <p:animScale>
                                      <p:cBhvr>
                                        <p:cTn id="47" dur="26">
                                          <p:stCondLst>
                                            <p:cond delay="1642"/>
                                          </p:stCondLst>
                                        </p:cTn>
                                        <p:tgtEl>
                                          <p:spTgt spid="1026"/>
                                        </p:tgtEl>
                                      </p:cBhvr>
                                      <p:to x="100000" y="90000"/>
                                    </p:animScale>
                                    <p:animScale>
                                      <p:cBhvr>
                                        <p:cTn id="48" dur="166" decel="50000">
                                          <p:stCondLst>
                                            <p:cond delay="1668"/>
                                          </p:stCondLst>
                                        </p:cTn>
                                        <p:tgtEl>
                                          <p:spTgt spid="1026"/>
                                        </p:tgtEl>
                                      </p:cBhvr>
                                      <p:to x="100000" y="100000"/>
                                    </p:animScale>
                                    <p:animScale>
                                      <p:cBhvr>
                                        <p:cTn id="49" dur="26">
                                          <p:stCondLst>
                                            <p:cond delay="1808"/>
                                          </p:stCondLst>
                                        </p:cTn>
                                        <p:tgtEl>
                                          <p:spTgt spid="1026"/>
                                        </p:tgtEl>
                                      </p:cBhvr>
                                      <p:to x="100000" y="95000"/>
                                    </p:animScale>
                                    <p:animScale>
                                      <p:cBhvr>
                                        <p:cTn id="50" dur="166" decel="50000">
                                          <p:stCondLst>
                                            <p:cond delay="1834"/>
                                          </p:stCondLst>
                                        </p:cTn>
                                        <p:tgtEl>
                                          <p:spTgt spid="102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67544" y="620689"/>
            <a:ext cx="4824535" cy="3240359"/>
          </a:xfrm>
        </p:spPr>
        <p:txBody>
          <a:bodyPr>
            <a:noAutofit/>
          </a:bodyPr>
          <a:lstStyle/>
          <a:p>
            <a:pPr marL="0" indent="0" algn="ctr">
              <a:buNone/>
            </a:pPr>
            <a:r>
              <a:rPr lang="es-CO" sz="3200" dirty="0"/>
              <a:t>Años más tarde </a:t>
            </a:r>
            <a:r>
              <a:rPr lang="es-CO" sz="3200" dirty="0" smtClean="0"/>
              <a:t>a los </a:t>
            </a:r>
            <a:r>
              <a:rPr lang="es-CO" sz="3200" dirty="0"/>
              <a:t>israelitas se les mandó </a:t>
            </a:r>
            <a:r>
              <a:rPr lang="es-CO" sz="3200" dirty="0" smtClean="0"/>
              <a:t> </a:t>
            </a:r>
            <a:r>
              <a:rPr lang="es-CO" sz="3200" dirty="0"/>
              <a:t>mostrar su fe de nuevo empezando su marcha por el Jordán, mientras que el río estaba en su punto más alto. </a:t>
            </a:r>
            <a:endParaRPr lang="es-CO" sz="3200" dirty="0" smtClean="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188640"/>
            <a:ext cx="3771984" cy="39604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971600" y="4725144"/>
            <a:ext cx="6984776" cy="1569660"/>
          </a:xfrm>
          <a:prstGeom prst="rect">
            <a:avLst/>
          </a:prstGeom>
        </p:spPr>
        <p:txBody>
          <a:bodyPr wrap="square">
            <a:spAutoFit/>
          </a:bodyPr>
          <a:lstStyle/>
          <a:p>
            <a:pPr algn="ctr"/>
            <a:r>
              <a:rPr lang="es-CO" sz="2400" b="1" i="1" dirty="0">
                <a:solidFill>
                  <a:srgbClr val="FF0000"/>
                </a:solidFill>
              </a:rPr>
              <a:t>Llevaron </a:t>
            </a:r>
            <a:r>
              <a:rPr lang="es-CO" sz="2400" b="1" i="1" dirty="0" smtClean="0">
                <a:solidFill>
                  <a:srgbClr val="FF0000"/>
                </a:solidFill>
              </a:rPr>
              <a:t>la </a:t>
            </a:r>
            <a:r>
              <a:rPr lang="es-CO" sz="2400" b="1" i="1" dirty="0">
                <a:solidFill>
                  <a:srgbClr val="FF0000"/>
                </a:solidFill>
              </a:rPr>
              <a:t>llave para abrir la puerta a la tierra prometida en sus propias manos, y la puerta no se </a:t>
            </a:r>
            <a:r>
              <a:rPr lang="es-CO" sz="2400" b="1" i="1" dirty="0" smtClean="0">
                <a:solidFill>
                  <a:srgbClr val="FF0000"/>
                </a:solidFill>
              </a:rPr>
              <a:t>empezó </a:t>
            </a:r>
            <a:r>
              <a:rPr lang="es-CO" sz="2400" b="1" i="1" dirty="0">
                <a:solidFill>
                  <a:srgbClr val="FF0000"/>
                </a:solidFill>
              </a:rPr>
              <a:t>a abrir hasta que se acercaran y la abrieran. La clave fue la obediencia y la fe</a:t>
            </a:r>
            <a:r>
              <a:rPr lang="es-CO" sz="2400" b="1" i="1" dirty="0" smtClean="0">
                <a:solidFill>
                  <a:srgbClr val="FF0000"/>
                </a:solidFill>
              </a:rPr>
              <a:t>. Amen.</a:t>
            </a:r>
            <a:endParaRPr lang="es-CO" sz="2400" b="1" i="1" dirty="0">
              <a:solidFill>
                <a:srgbClr val="FF0000"/>
              </a:solidFill>
            </a:endParaRPr>
          </a:p>
        </p:txBody>
      </p:sp>
    </p:spTree>
    <p:extLst>
      <p:ext uri="{BB962C8B-B14F-4D97-AF65-F5344CB8AC3E}">
        <p14:creationId xmlns:p14="http://schemas.microsoft.com/office/powerpoint/2010/main" val="252609129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699247" y="332656"/>
            <a:ext cx="7745505" cy="6192687"/>
          </a:xfrm>
        </p:spPr>
        <p:txBody>
          <a:bodyPr/>
          <a:lstStyle/>
          <a:p>
            <a:pPr marL="0" indent="0" algn="ctr">
              <a:buNone/>
            </a:pPr>
            <a:r>
              <a:rPr lang="es-CO" dirty="0"/>
              <a:t>Cuando una gran </a:t>
            </a:r>
            <a:r>
              <a:rPr lang="es-CO" dirty="0" smtClean="0"/>
              <a:t>multitud de sus enemigos, </a:t>
            </a:r>
            <a:r>
              <a:rPr lang="es-CO" dirty="0"/>
              <a:t>vinieron contra Josafat. “</a:t>
            </a:r>
            <a:r>
              <a:rPr lang="es-CO" b="1" dirty="0">
                <a:latin typeface="Agency FB" pitchFamily="34" charset="0"/>
              </a:rPr>
              <a:t>Entonces él tuvo temor; y Josafat humilló su rostro para consultar a </a:t>
            </a:r>
            <a:r>
              <a:rPr lang="es-CO" b="1" dirty="0" smtClean="0">
                <a:latin typeface="Agency FB" pitchFamily="34" charset="0"/>
              </a:rPr>
              <a:t>Jehová, e hizo pregonar ayuno por todo Judá</a:t>
            </a:r>
            <a:r>
              <a:rPr lang="es-CO" dirty="0" smtClean="0"/>
              <a:t>”.</a:t>
            </a:r>
          </a:p>
          <a:p>
            <a:pPr marL="0" indent="0" algn="ctr">
              <a:buNone/>
            </a:pPr>
            <a:r>
              <a:rPr lang="es-CO" dirty="0" smtClean="0"/>
              <a:t> </a:t>
            </a:r>
            <a:r>
              <a:rPr lang="es-CO" dirty="0" smtClean="0">
                <a:solidFill>
                  <a:srgbClr val="FF0000"/>
                </a:solidFill>
              </a:rPr>
              <a:t>2 </a:t>
            </a:r>
            <a:r>
              <a:rPr lang="es-CO" dirty="0">
                <a:solidFill>
                  <a:srgbClr val="FF0000"/>
                </a:solidFill>
              </a:rPr>
              <a:t>Crónicas 20:3</a:t>
            </a:r>
            <a:r>
              <a:rPr lang="es-CO" dirty="0"/>
              <a:t>. </a:t>
            </a:r>
            <a:endParaRPr lang="es-CO" dirty="0" smtClean="0"/>
          </a:p>
          <a:p>
            <a:pPr marL="0" indent="0" algn="ctr">
              <a:buNone/>
            </a:pPr>
            <a:endParaRPr lang="es-CO" dirty="0" smtClean="0"/>
          </a:p>
          <a:p>
            <a:pPr marL="0" indent="0" algn="ctr">
              <a:buNone/>
            </a:pPr>
            <a:r>
              <a:rPr lang="es-CO" dirty="0" smtClean="0"/>
              <a:t>Y </a:t>
            </a:r>
            <a:r>
              <a:rPr lang="es-CO" dirty="0"/>
              <a:t>mientras iban a la batalla “</a:t>
            </a:r>
            <a:r>
              <a:rPr lang="es-CO" sz="2800" b="1" dirty="0">
                <a:latin typeface="Agency FB" pitchFamily="34" charset="0"/>
              </a:rPr>
              <a:t>Josafat designó a los que irían al frente del ejército para cantar al Señor y alabar el esplendor de su santidad con el cántico: “Den gracias al Señor; </a:t>
            </a:r>
            <a:r>
              <a:rPr lang="es-CO" sz="2800" b="1" dirty="0" smtClean="0">
                <a:latin typeface="Agency FB" pitchFamily="34" charset="0"/>
              </a:rPr>
              <a:t>porque su </a:t>
            </a:r>
            <a:r>
              <a:rPr lang="es-CO" sz="2800" b="1" dirty="0">
                <a:latin typeface="Agency FB" pitchFamily="34" charset="0"/>
              </a:rPr>
              <a:t>gran amor perdura para siempre</a:t>
            </a:r>
            <a:r>
              <a:rPr lang="es-CO" dirty="0" smtClean="0"/>
              <a:t>”.</a:t>
            </a:r>
            <a:r>
              <a:rPr lang="es-CO" dirty="0"/>
              <a:t> </a:t>
            </a:r>
            <a:endParaRPr lang="es-CO" dirty="0" smtClean="0"/>
          </a:p>
          <a:p>
            <a:pPr marL="0" indent="0" algn="ctr">
              <a:buNone/>
            </a:pPr>
            <a:r>
              <a:rPr lang="es-CO" dirty="0"/>
              <a:t> </a:t>
            </a:r>
            <a:r>
              <a:rPr lang="es-CO" dirty="0">
                <a:solidFill>
                  <a:srgbClr val="FF0000"/>
                </a:solidFill>
              </a:rPr>
              <a:t>2 Crónicas 20:21</a:t>
            </a:r>
            <a:r>
              <a:rPr lang="es-CO" dirty="0"/>
              <a:t>. </a:t>
            </a:r>
            <a:endParaRPr lang="es-CO" dirty="0" smtClean="0"/>
          </a:p>
          <a:p>
            <a:pPr marL="0" indent="0" algn="ctr">
              <a:buNone/>
            </a:pPr>
            <a:r>
              <a:rPr lang="es-CO" dirty="0" smtClean="0"/>
              <a:t>Ellos </a:t>
            </a:r>
            <a:r>
              <a:rPr lang="es-CO" dirty="0"/>
              <a:t>tenían una gran fe y su victoria fue ganada por el </a:t>
            </a:r>
            <a:r>
              <a:rPr lang="es-CO" dirty="0" smtClean="0"/>
              <a:t>Señor, haciendo que </a:t>
            </a:r>
            <a:r>
              <a:rPr lang="es-CO" dirty="0" smtClean="0"/>
              <a:t>los </a:t>
            </a:r>
            <a:r>
              <a:rPr lang="es-CO" dirty="0" smtClean="0"/>
              <a:t>mismos enemigos se mataran entre si. Amen.</a:t>
            </a:r>
            <a:endParaRPr lang="es-CO" dirty="0"/>
          </a:p>
          <a:p>
            <a:endParaRPr lang="es-CO" dirty="0"/>
          </a:p>
        </p:txBody>
      </p:sp>
    </p:spTree>
    <p:extLst>
      <p:ext uri="{BB962C8B-B14F-4D97-AF65-F5344CB8AC3E}">
        <p14:creationId xmlns:p14="http://schemas.microsoft.com/office/powerpoint/2010/main" val="16342379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 calcmode="lin" valueType="num">
                                      <p:cBhvr>
                                        <p:cTn id="7" dur="1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3" end="3"/>
                                            </p:txEl>
                                          </p:spTgt>
                                        </p:tgtEl>
                                        <p:attrNameLst>
                                          <p:attrName>ppt_h</p:attrName>
                                        </p:attrNameLst>
                                      </p:cBhvr>
                                      <p:tavLst>
                                        <p:tav tm="0">
                                          <p:val>
                                            <p:fltVal val="0"/>
                                          </p:val>
                                        </p:tav>
                                        <p:tav tm="100000">
                                          <p:val>
                                            <p:strVal val="#ppt_h"/>
                                          </p:val>
                                        </p:tav>
                                      </p:tavLst>
                                    </p:anim>
                                    <p:anim calcmode="lin" valueType="num">
                                      <p:cBhvr>
                                        <p:cTn id="9" dur="1000" fill="hold"/>
                                        <p:tgtEl>
                                          <p:spTgt spid="2">
                                            <p:txEl>
                                              <p:pRg st="3" end="3"/>
                                            </p:txEl>
                                          </p:spTgt>
                                        </p:tgtEl>
                                        <p:attrNameLst>
                                          <p:attrName>style.rotation</p:attrName>
                                        </p:attrNameLst>
                                      </p:cBhvr>
                                      <p:tavLst>
                                        <p:tav tm="0">
                                          <p:val>
                                            <p:fltVal val="90"/>
                                          </p:val>
                                        </p:tav>
                                        <p:tav tm="100000">
                                          <p:val>
                                            <p:fltVal val="0"/>
                                          </p:val>
                                        </p:tav>
                                      </p:tavLst>
                                    </p:anim>
                                    <p:animEffect transition="in" filter="fade">
                                      <p:cBhvr>
                                        <p:cTn id="10" dur="1000"/>
                                        <p:tgtEl>
                                          <p:spTgt spid="2">
                                            <p:txEl>
                                              <p:pRg st="3" end="3"/>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anim calcmode="lin" valueType="num">
                                      <p:cBhvr>
                                        <p:cTn id="13"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14" dur="1000" fill="hold"/>
                                        <p:tgtEl>
                                          <p:spTgt spid="2">
                                            <p:txEl>
                                              <p:pRg st="4" end="4"/>
                                            </p:txEl>
                                          </p:spTgt>
                                        </p:tgtEl>
                                        <p:attrNameLst>
                                          <p:attrName>ppt_h</p:attrName>
                                        </p:attrNameLst>
                                      </p:cBhvr>
                                      <p:tavLst>
                                        <p:tav tm="0">
                                          <p:val>
                                            <p:fltVal val="0"/>
                                          </p:val>
                                        </p:tav>
                                        <p:tav tm="100000">
                                          <p:val>
                                            <p:strVal val="#ppt_h"/>
                                          </p:val>
                                        </p:tav>
                                      </p:tavLst>
                                    </p:anim>
                                    <p:anim calcmode="lin" valueType="num">
                                      <p:cBhvr>
                                        <p:cTn id="15" dur="1000" fill="hold"/>
                                        <p:tgtEl>
                                          <p:spTgt spid="2">
                                            <p:txEl>
                                              <p:pRg st="4" end="4"/>
                                            </p:txEl>
                                          </p:spTgt>
                                        </p:tgtEl>
                                        <p:attrNameLst>
                                          <p:attrName>style.rotation</p:attrName>
                                        </p:attrNameLst>
                                      </p:cBhvr>
                                      <p:tavLst>
                                        <p:tav tm="0">
                                          <p:val>
                                            <p:fltVal val="90"/>
                                          </p:val>
                                        </p:tav>
                                        <p:tav tm="100000">
                                          <p:val>
                                            <p:fltVal val="0"/>
                                          </p:val>
                                        </p:tav>
                                      </p:tavLst>
                                    </p:anim>
                                    <p:animEffect transition="in" filter="fade">
                                      <p:cBhvr>
                                        <p:cTn id="16" dur="1000"/>
                                        <p:tgtEl>
                                          <p:spTgt spid="2">
                                            <p:txEl>
                                              <p:pRg st="4" end="4"/>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2">
                                            <p:txEl>
                                              <p:pRg st="5" end="5"/>
                                            </p:txEl>
                                          </p:spTgt>
                                        </p:tgtEl>
                                        <p:attrNameLst>
                                          <p:attrName>style.visibility</p:attrName>
                                        </p:attrNameLst>
                                      </p:cBhvr>
                                      <p:to>
                                        <p:strVal val="visible"/>
                                      </p:to>
                                    </p:set>
                                    <p:anim calcmode="lin" valueType="num">
                                      <p:cBhvr>
                                        <p:cTn id="19" dur="1000" fill="hold"/>
                                        <p:tgtEl>
                                          <p:spTgt spid="2">
                                            <p:txEl>
                                              <p:pRg st="5" end="5"/>
                                            </p:txEl>
                                          </p:spTgt>
                                        </p:tgtEl>
                                        <p:attrNameLst>
                                          <p:attrName>ppt_w</p:attrName>
                                        </p:attrNameLst>
                                      </p:cBhvr>
                                      <p:tavLst>
                                        <p:tav tm="0">
                                          <p:val>
                                            <p:fltVal val="0"/>
                                          </p:val>
                                        </p:tav>
                                        <p:tav tm="100000">
                                          <p:val>
                                            <p:strVal val="#ppt_w"/>
                                          </p:val>
                                        </p:tav>
                                      </p:tavLst>
                                    </p:anim>
                                    <p:anim calcmode="lin" valueType="num">
                                      <p:cBhvr>
                                        <p:cTn id="20" dur="1000" fill="hold"/>
                                        <p:tgtEl>
                                          <p:spTgt spid="2">
                                            <p:txEl>
                                              <p:pRg st="5" end="5"/>
                                            </p:txEl>
                                          </p:spTgt>
                                        </p:tgtEl>
                                        <p:attrNameLst>
                                          <p:attrName>ppt_h</p:attrName>
                                        </p:attrNameLst>
                                      </p:cBhvr>
                                      <p:tavLst>
                                        <p:tav tm="0">
                                          <p:val>
                                            <p:fltVal val="0"/>
                                          </p:val>
                                        </p:tav>
                                        <p:tav tm="100000">
                                          <p:val>
                                            <p:strVal val="#ppt_h"/>
                                          </p:val>
                                        </p:tav>
                                      </p:tavLst>
                                    </p:anim>
                                    <p:anim calcmode="lin" valueType="num">
                                      <p:cBhvr>
                                        <p:cTn id="21" dur="1000" fill="hold"/>
                                        <p:tgtEl>
                                          <p:spTgt spid="2">
                                            <p:txEl>
                                              <p:pRg st="5" end="5"/>
                                            </p:txEl>
                                          </p:spTgt>
                                        </p:tgtEl>
                                        <p:attrNameLst>
                                          <p:attrName>style.rotation</p:attrName>
                                        </p:attrNameLst>
                                      </p:cBhvr>
                                      <p:tavLst>
                                        <p:tav tm="0">
                                          <p:val>
                                            <p:fltVal val="90"/>
                                          </p:val>
                                        </p:tav>
                                        <p:tav tm="100000">
                                          <p:val>
                                            <p:fltVal val="0"/>
                                          </p:val>
                                        </p:tav>
                                      </p:tavLst>
                                    </p:anim>
                                    <p:animEffect transition="in" filter="fade">
                                      <p:cBhvr>
                                        <p:cTn id="22" dur="10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699247" y="620688"/>
            <a:ext cx="7745505" cy="5760640"/>
          </a:xfrm>
        </p:spPr>
        <p:txBody>
          <a:bodyPr>
            <a:normAutofit/>
          </a:bodyPr>
          <a:lstStyle/>
          <a:p>
            <a:pPr marL="0" indent="0" algn="ctr">
              <a:buNone/>
            </a:pPr>
            <a:r>
              <a:rPr lang="es-CO" sz="2800" dirty="0" smtClean="0"/>
              <a:t>Nosotros también estamos </a:t>
            </a:r>
            <a:r>
              <a:rPr lang="es-CO" sz="2800" dirty="0"/>
              <a:t>destinados a luchar contra ciertas batallas, y en momentos en que no confiamos en el Señor, creemos que nunca podemos ser victoriosos y vencer a nuestros enemigos. </a:t>
            </a:r>
            <a:endParaRPr lang="es-CO" sz="2800" dirty="0" smtClean="0"/>
          </a:p>
          <a:p>
            <a:pPr marL="0" indent="0" algn="ctr">
              <a:buNone/>
            </a:pPr>
            <a:endParaRPr lang="es-CO" sz="2800" smtClean="0"/>
          </a:p>
          <a:p>
            <a:pPr marL="0" indent="0" algn="ctr">
              <a:buNone/>
            </a:pPr>
            <a:r>
              <a:rPr lang="es-CO" sz="2800" smtClean="0"/>
              <a:t>Sin </a:t>
            </a:r>
            <a:r>
              <a:rPr lang="es-CO" sz="2800" dirty="0"/>
              <a:t>embargo, a medida que confiamos en Él y entramos en el conflicto, Dios viene y lucha a nuestro lado. </a:t>
            </a:r>
            <a:endParaRPr lang="es-CO" sz="2800" dirty="0" smtClean="0"/>
          </a:p>
          <a:p>
            <a:pPr marL="0" indent="0" algn="ctr">
              <a:buNone/>
            </a:pPr>
            <a:r>
              <a:rPr lang="es-CO" sz="2800" dirty="0" smtClean="0"/>
              <a:t>Como dice el apóstol Pablo: «</a:t>
            </a:r>
            <a:r>
              <a:rPr lang="es-CO" sz="2800" b="1" dirty="0" smtClean="0">
                <a:latin typeface="Agency FB" pitchFamily="34" charset="0"/>
              </a:rPr>
              <a:t>Antes</a:t>
            </a:r>
            <a:r>
              <a:rPr lang="es-CO" sz="2800" b="1" dirty="0">
                <a:latin typeface="Agency FB" pitchFamily="34" charset="0"/>
              </a:rPr>
              <a:t>, en todas estas cosas somos más que vencedores por medio de aquel que nos </a:t>
            </a:r>
            <a:r>
              <a:rPr lang="es-CO" sz="2800" b="1" dirty="0" smtClean="0">
                <a:latin typeface="Agency FB" pitchFamily="34" charset="0"/>
              </a:rPr>
              <a:t>amó</a:t>
            </a:r>
            <a:r>
              <a:rPr lang="es-CO" sz="2800" dirty="0" smtClean="0"/>
              <a:t>»</a:t>
            </a:r>
            <a:r>
              <a:rPr lang="es-CO" sz="2800" dirty="0"/>
              <a:t>  </a:t>
            </a:r>
            <a:r>
              <a:rPr lang="es-CO" sz="2800" dirty="0">
                <a:solidFill>
                  <a:srgbClr val="FF0000"/>
                </a:solidFill>
              </a:rPr>
              <a:t>Romanos 8:37</a:t>
            </a:r>
            <a:r>
              <a:rPr lang="es-CO" sz="2800" dirty="0"/>
              <a:t>. </a:t>
            </a:r>
          </a:p>
        </p:txBody>
      </p:sp>
    </p:spTree>
    <p:extLst>
      <p:ext uri="{BB962C8B-B14F-4D97-AF65-F5344CB8AC3E}">
        <p14:creationId xmlns:p14="http://schemas.microsoft.com/office/powerpoint/2010/main" val="116148275"/>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fade">
                                      <p:cBhvr>
                                        <p:cTn id="7" dur="1000"/>
                                        <p:tgtEl>
                                          <p:spTgt spid="2">
                                            <p:txEl>
                                              <p:pRg st="2" end="2"/>
                                            </p:txEl>
                                          </p:spTgt>
                                        </p:tgtEl>
                                      </p:cBhvr>
                                    </p:animEffect>
                                    <p:anim calcmode="lin" valueType="num">
                                      <p:cBhvr>
                                        <p:cTn id="8"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
                                            <p:txEl>
                                              <p:pRg st="3" end="3"/>
                                            </p:txEl>
                                          </p:spTgt>
                                        </p:tgtEl>
                                        <p:attrNameLst>
                                          <p:attrName>style.visibility</p:attrName>
                                        </p:attrNameLst>
                                      </p:cBhvr>
                                      <p:to>
                                        <p:strVal val="visible"/>
                                      </p:to>
                                    </p:set>
                                    <p:animEffect transition="in" filter="fade">
                                      <p:cBhvr>
                                        <p:cTn id="12" dur="1000"/>
                                        <p:tgtEl>
                                          <p:spTgt spid="2">
                                            <p:txEl>
                                              <p:pRg st="3" end="3"/>
                                            </p:txEl>
                                          </p:spTgt>
                                        </p:tgtEl>
                                      </p:cBhvr>
                                    </p:animEffect>
                                    <p:anim calcmode="lin" valueType="num">
                                      <p:cBhvr>
                                        <p:cTn id="13"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248347"/>
            <a:ext cx="6552727" cy="4276997"/>
          </a:xfrm>
        </p:spPr>
        <p:txBody>
          <a:bodyPr>
            <a:normAutofit fontScale="92500" lnSpcReduction="10000"/>
          </a:bodyPr>
          <a:lstStyle/>
          <a:p>
            <a:pPr marL="0" indent="0" algn="ctr">
              <a:buNone/>
            </a:pPr>
            <a:r>
              <a:rPr lang="es-CO" b="1" dirty="0" smtClean="0"/>
              <a:t>Dios </a:t>
            </a:r>
            <a:r>
              <a:rPr lang="es-CO" b="1" dirty="0"/>
              <a:t>está esperando para derramar sus ricas bendiciones sobre nosotros. </a:t>
            </a:r>
            <a:endParaRPr lang="es-CO" b="1" dirty="0" smtClean="0"/>
          </a:p>
          <a:p>
            <a:pPr marL="0" indent="0">
              <a:buNone/>
            </a:pPr>
            <a:r>
              <a:rPr lang="es-CO" b="1" dirty="0" smtClean="0"/>
              <a:t>Ore</a:t>
            </a:r>
            <a:r>
              <a:rPr lang="es-CO" b="1" dirty="0"/>
              <a:t>, pida su consejo y una vez que escuche una orden clara, “siga adelante” con la confianza valiente y tome </a:t>
            </a:r>
            <a:r>
              <a:rPr lang="es-CO" b="1" dirty="0" smtClean="0"/>
              <a:t>posesión de lo </a:t>
            </a:r>
            <a:r>
              <a:rPr lang="es-CO" b="1" dirty="0"/>
              <a:t>que Dios le da. </a:t>
            </a:r>
            <a:endParaRPr lang="es-CO" b="1" dirty="0" smtClean="0"/>
          </a:p>
          <a:p>
            <a:pPr marL="0" indent="0" algn="ctr">
              <a:buNone/>
            </a:pPr>
            <a:r>
              <a:rPr lang="es-CO" b="1" i="1" dirty="0" smtClean="0"/>
              <a:t>Como lo hizo Moisés cuando iba camino a Canaán, y el rey de Sehón se le interpuso en el camino, El Señor le respondió a Moisés: </a:t>
            </a:r>
            <a:r>
              <a:rPr lang="es-CO" b="1" i="1" dirty="0"/>
              <a:t>“</a:t>
            </a:r>
            <a:r>
              <a:rPr lang="es-CO" b="1" i="1" u="sng" dirty="0"/>
              <a:t>He aquí yo he comenzado a entregar delante de ti a Sehón y a su tierra; comienza a tomar posesión de ella para que la </a:t>
            </a:r>
            <a:r>
              <a:rPr lang="es-CO" b="1" i="1" u="sng" dirty="0" smtClean="0"/>
              <a:t>heredes</a:t>
            </a:r>
            <a:r>
              <a:rPr lang="es-CO" b="1" i="1" dirty="0" smtClean="0"/>
              <a:t>”.</a:t>
            </a:r>
            <a:r>
              <a:rPr lang="es-CO" b="1" i="1" dirty="0"/>
              <a:t> </a:t>
            </a:r>
            <a:endParaRPr lang="es-CO" b="1" dirty="0"/>
          </a:p>
          <a:p>
            <a:pPr marL="0" indent="0" algn="ctr">
              <a:buNone/>
            </a:pPr>
            <a:r>
              <a:rPr lang="es-CO" b="1" dirty="0" smtClean="0">
                <a:solidFill>
                  <a:srgbClr val="FF0000"/>
                </a:solidFill>
              </a:rPr>
              <a:t>Deuteronomio 2:31.</a:t>
            </a:r>
            <a:endParaRPr lang="es-CO" dirty="0">
              <a:solidFill>
                <a:srgbClr val="FF0000"/>
              </a:solidFill>
            </a:endParaRPr>
          </a:p>
          <a:p>
            <a:endParaRPr lang="es-CO" dirty="0"/>
          </a:p>
        </p:txBody>
      </p:sp>
      <p:sp>
        <p:nvSpPr>
          <p:cNvPr id="2" name="1 Título"/>
          <p:cNvSpPr>
            <a:spLocks noGrp="1"/>
          </p:cNvSpPr>
          <p:nvPr>
            <p:ph type="title"/>
          </p:nvPr>
        </p:nvSpPr>
        <p:spPr/>
        <p:txBody>
          <a:bodyPr/>
          <a:lstStyle/>
          <a:p>
            <a:r>
              <a:rPr lang="es-CO" sz="2800" b="1" dirty="0"/>
              <a:t>Si después de orar, esperamos con temor y temblor por nuestro Ayudante antes de entrar en la batalla, esto es </a:t>
            </a:r>
            <a:r>
              <a:rPr lang="es-CO" sz="2800" b="1" dirty="0" smtClean="0"/>
              <a:t>incredulidad</a:t>
            </a:r>
            <a:r>
              <a:rPr lang="es-CO" sz="2800" b="1" dirty="0"/>
              <a:t>. </a:t>
            </a:r>
            <a:endParaRPr lang="es-CO" sz="2800"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8264" y="2996951"/>
            <a:ext cx="1838325" cy="2486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4598574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2" end="2"/>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699247" y="2636912"/>
            <a:ext cx="7745505" cy="3888432"/>
          </a:xfrm>
        </p:spPr>
        <p:txBody>
          <a:bodyPr>
            <a:normAutofit fontScale="92500"/>
          </a:bodyPr>
          <a:lstStyle/>
          <a:p>
            <a:pPr marL="0" indent="0" algn="ctr">
              <a:buNone/>
            </a:pPr>
            <a:r>
              <a:rPr lang="es-CO" dirty="0" smtClean="0"/>
              <a:t>El apóstol Pablo dice: “Estoy </a:t>
            </a:r>
            <a:r>
              <a:rPr lang="es-CO" dirty="0"/>
              <a:t>convencido de esto: el que comenzó tan buena obra en vosotros la irá perfeccionando hasta el día de </a:t>
            </a:r>
            <a:r>
              <a:rPr lang="es-CO" dirty="0" smtClean="0"/>
              <a:t>Cristo» </a:t>
            </a:r>
            <a:r>
              <a:rPr lang="es-CO" dirty="0" smtClean="0">
                <a:solidFill>
                  <a:srgbClr val="FF0000"/>
                </a:solidFill>
              </a:rPr>
              <a:t>(Fil.1:6</a:t>
            </a:r>
            <a:r>
              <a:rPr lang="es-CO" dirty="0">
                <a:solidFill>
                  <a:srgbClr val="FF0000"/>
                </a:solidFill>
              </a:rPr>
              <a:t>). </a:t>
            </a:r>
            <a:endParaRPr lang="es-CO" dirty="0" smtClean="0">
              <a:solidFill>
                <a:srgbClr val="FF0000"/>
              </a:solidFill>
            </a:endParaRPr>
          </a:p>
          <a:p>
            <a:pPr marL="0" indent="0" algn="ctr">
              <a:buNone/>
            </a:pPr>
            <a:endParaRPr lang="es-CO" dirty="0" smtClean="0">
              <a:solidFill>
                <a:srgbClr val="FF0000"/>
              </a:solidFill>
            </a:endParaRPr>
          </a:p>
          <a:p>
            <a:pPr marL="0" indent="0" algn="ctr">
              <a:buNone/>
            </a:pPr>
            <a:r>
              <a:rPr lang="es-CO" dirty="0" smtClean="0">
                <a:solidFill>
                  <a:srgbClr val="FF0000"/>
                </a:solidFill>
              </a:rPr>
              <a:t>Recuerda, no estamos solos, Dios está a nuestro lado para vencer todas nuestras dificultades, además está trabajando en usted y en mi, para perfeccionar nuestros caracteres y transformarnos a su </a:t>
            </a:r>
            <a:r>
              <a:rPr lang="es-CO" dirty="0">
                <a:solidFill>
                  <a:srgbClr val="FF0000"/>
                </a:solidFill>
              </a:rPr>
              <a:t>i</a:t>
            </a:r>
            <a:r>
              <a:rPr lang="es-CO" dirty="0" smtClean="0">
                <a:solidFill>
                  <a:srgbClr val="FF0000"/>
                </a:solidFill>
              </a:rPr>
              <a:t>magen y semejanza,  pero no lo puede hacer sin nuestra colaboración. </a:t>
            </a:r>
            <a:r>
              <a:rPr lang="es-CO" smtClean="0">
                <a:solidFill>
                  <a:srgbClr val="FF0000"/>
                </a:solidFill>
              </a:rPr>
              <a:t>Por tanto, reposa en Dios.</a:t>
            </a:r>
            <a:endParaRPr lang="es-CO" dirty="0" smtClean="0">
              <a:solidFill>
                <a:srgbClr val="FF0000"/>
              </a:solidFill>
            </a:endParaRPr>
          </a:p>
          <a:p>
            <a:pPr marL="0" indent="0" algn="ctr">
              <a:buNone/>
            </a:pPr>
            <a:r>
              <a:rPr lang="es-CO" sz="3200" b="1" dirty="0" smtClean="0">
                <a:solidFill>
                  <a:schemeClr val="tx1"/>
                </a:solidFill>
              </a:rPr>
              <a:t>Que Dios le bendiga en Cristo Jesús. Amen </a:t>
            </a:r>
            <a:endParaRPr lang="es-CO" sz="3200" b="1" dirty="0">
              <a:solidFill>
                <a:schemeClr val="tx1"/>
              </a:solidFill>
            </a:endParaRPr>
          </a:p>
        </p:txBody>
      </p:sp>
      <p:sp>
        <p:nvSpPr>
          <p:cNvPr id="4" name="3 Rectángulo"/>
          <p:cNvSpPr/>
          <p:nvPr/>
        </p:nvSpPr>
        <p:spPr>
          <a:xfrm>
            <a:off x="323528" y="260648"/>
            <a:ext cx="8280920" cy="1938992"/>
          </a:xfrm>
          <a:prstGeom prst="rect">
            <a:avLst/>
          </a:prstGeom>
        </p:spPr>
        <p:txBody>
          <a:bodyPr wrap="square">
            <a:spAutoFit/>
          </a:bodyPr>
          <a:lstStyle/>
          <a:p>
            <a:pPr algn="ctr"/>
            <a:r>
              <a:rPr lang="es-CO" sz="2400" dirty="0">
                <a:solidFill>
                  <a:srgbClr val="FF0000"/>
                </a:solidFill>
              </a:rPr>
              <a:t>Sal. 62:1,2. </a:t>
            </a:r>
            <a:r>
              <a:rPr lang="es-CO" sz="2400" dirty="0" smtClean="0"/>
              <a:t>Sólo </a:t>
            </a:r>
            <a:r>
              <a:rPr lang="es-CO" sz="2400" dirty="0"/>
              <a:t>en Dios halla descanso mi alma; de él viene mi salvación. </a:t>
            </a:r>
            <a:r>
              <a:rPr lang="es-CO" sz="2400" dirty="0" smtClean="0"/>
              <a:t>2 </a:t>
            </a:r>
            <a:r>
              <a:rPr lang="es-CO" sz="2400" dirty="0"/>
              <a:t>Sólo él es mi roca y mi salvación; él es mi protector. ¡Jamás habré de caer! </a:t>
            </a:r>
          </a:p>
          <a:p>
            <a:pPr algn="ctr"/>
            <a:r>
              <a:rPr lang="es-CO" sz="2400" dirty="0"/>
              <a:t>Por tanto, Podemos esperar con confianza la salvación plena y final. </a:t>
            </a:r>
          </a:p>
        </p:txBody>
      </p:sp>
    </p:spTree>
    <p:extLst>
      <p:ext uri="{BB962C8B-B14F-4D97-AF65-F5344CB8AC3E}">
        <p14:creationId xmlns:p14="http://schemas.microsoft.com/office/powerpoint/2010/main" val="350309868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2">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2">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wipe(down)">
                                      <p:cBhvr>
                                        <p:cTn id="15" dur="580">
                                          <p:stCondLst>
                                            <p:cond delay="0"/>
                                          </p:stCondLst>
                                        </p:cTn>
                                        <p:tgtEl>
                                          <p:spTgt spid="2">
                                            <p:txEl>
                                              <p:pRg st="2" end="2"/>
                                            </p:txEl>
                                          </p:spTgt>
                                        </p:tgtEl>
                                      </p:cBhvr>
                                    </p:animEffect>
                                    <p:anim calcmode="lin" valueType="num">
                                      <p:cBhvr>
                                        <p:cTn id="16" dur="1822" tmFilter="0,0; 0.14,0.36; 0.43,0.73; 0.71,0.91; 1.0,1.0">
                                          <p:stCondLst>
                                            <p:cond delay="0"/>
                                          </p:stCondLst>
                                        </p:cTn>
                                        <p:tgtEl>
                                          <p:spTgt spid="2">
                                            <p:txEl>
                                              <p:pRg st="2" end="2"/>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xEl>
                                              <p:pRg st="2" end="2"/>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xEl>
                                              <p:pRg st="2" end="2"/>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xEl>
                                              <p:pRg st="2" end="2"/>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xEl>
                                              <p:pRg st="2" end="2"/>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xEl>
                                              <p:pRg st="2" end="2"/>
                                            </p:txEl>
                                          </p:spTgt>
                                        </p:tgtEl>
                                      </p:cBhvr>
                                      <p:to x="100000" y="60000"/>
                                    </p:animScale>
                                    <p:animScale>
                                      <p:cBhvr>
                                        <p:cTn id="22" dur="166" decel="50000">
                                          <p:stCondLst>
                                            <p:cond delay="676"/>
                                          </p:stCondLst>
                                        </p:cTn>
                                        <p:tgtEl>
                                          <p:spTgt spid="2">
                                            <p:txEl>
                                              <p:pRg st="2" end="2"/>
                                            </p:txEl>
                                          </p:spTgt>
                                        </p:tgtEl>
                                      </p:cBhvr>
                                      <p:to x="100000" y="100000"/>
                                    </p:animScale>
                                    <p:animScale>
                                      <p:cBhvr>
                                        <p:cTn id="23" dur="26">
                                          <p:stCondLst>
                                            <p:cond delay="1312"/>
                                          </p:stCondLst>
                                        </p:cTn>
                                        <p:tgtEl>
                                          <p:spTgt spid="2">
                                            <p:txEl>
                                              <p:pRg st="2" end="2"/>
                                            </p:txEl>
                                          </p:spTgt>
                                        </p:tgtEl>
                                      </p:cBhvr>
                                      <p:to x="100000" y="80000"/>
                                    </p:animScale>
                                    <p:animScale>
                                      <p:cBhvr>
                                        <p:cTn id="24" dur="166" decel="50000">
                                          <p:stCondLst>
                                            <p:cond delay="1338"/>
                                          </p:stCondLst>
                                        </p:cTn>
                                        <p:tgtEl>
                                          <p:spTgt spid="2">
                                            <p:txEl>
                                              <p:pRg st="2" end="2"/>
                                            </p:txEl>
                                          </p:spTgt>
                                        </p:tgtEl>
                                      </p:cBhvr>
                                      <p:to x="100000" y="100000"/>
                                    </p:animScale>
                                    <p:animScale>
                                      <p:cBhvr>
                                        <p:cTn id="25" dur="26">
                                          <p:stCondLst>
                                            <p:cond delay="1642"/>
                                          </p:stCondLst>
                                        </p:cTn>
                                        <p:tgtEl>
                                          <p:spTgt spid="2">
                                            <p:txEl>
                                              <p:pRg st="2" end="2"/>
                                            </p:txEl>
                                          </p:spTgt>
                                        </p:tgtEl>
                                      </p:cBhvr>
                                      <p:to x="100000" y="90000"/>
                                    </p:animScale>
                                    <p:animScale>
                                      <p:cBhvr>
                                        <p:cTn id="26" dur="166" decel="50000">
                                          <p:stCondLst>
                                            <p:cond delay="1668"/>
                                          </p:stCondLst>
                                        </p:cTn>
                                        <p:tgtEl>
                                          <p:spTgt spid="2">
                                            <p:txEl>
                                              <p:pRg st="2" end="2"/>
                                            </p:txEl>
                                          </p:spTgt>
                                        </p:tgtEl>
                                      </p:cBhvr>
                                      <p:to x="100000" y="100000"/>
                                    </p:animScale>
                                    <p:animScale>
                                      <p:cBhvr>
                                        <p:cTn id="27" dur="26">
                                          <p:stCondLst>
                                            <p:cond delay="1808"/>
                                          </p:stCondLst>
                                        </p:cTn>
                                        <p:tgtEl>
                                          <p:spTgt spid="2">
                                            <p:txEl>
                                              <p:pRg st="2" end="2"/>
                                            </p:txEl>
                                          </p:spTgt>
                                        </p:tgtEl>
                                      </p:cBhvr>
                                      <p:to x="100000" y="95000"/>
                                    </p:animScale>
                                    <p:animScale>
                                      <p:cBhvr>
                                        <p:cTn id="28" dur="166" decel="50000">
                                          <p:stCondLst>
                                            <p:cond delay="1834"/>
                                          </p:stCondLst>
                                        </p:cTn>
                                        <p:tgtEl>
                                          <p:spTgt spid="2">
                                            <p:txEl>
                                              <p:pRg st="2" end="2"/>
                                            </p:txEl>
                                          </p:spTgt>
                                        </p:tgtEl>
                                      </p:cBhvr>
                                      <p:to x="100000" y="100000"/>
                                    </p:animScale>
                                  </p:childTnLst>
                                </p:cTn>
                              </p:par>
                              <p:par>
                                <p:cTn id="29" presetID="26" presetClass="entr" presetSubtype="0" fill="hold" nodeType="withEffect">
                                  <p:stCondLst>
                                    <p:cond delay="0"/>
                                  </p:stCondLst>
                                  <p:childTnLst>
                                    <p:set>
                                      <p:cBhvr>
                                        <p:cTn id="30" dur="1" fill="hold">
                                          <p:stCondLst>
                                            <p:cond delay="0"/>
                                          </p:stCondLst>
                                        </p:cTn>
                                        <p:tgtEl>
                                          <p:spTgt spid="2">
                                            <p:txEl>
                                              <p:pRg st="3" end="3"/>
                                            </p:txEl>
                                          </p:spTgt>
                                        </p:tgtEl>
                                        <p:attrNameLst>
                                          <p:attrName>style.visibility</p:attrName>
                                        </p:attrNameLst>
                                      </p:cBhvr>
                                      <p:to>
                                        <p:strVal val="visible"/>
                                      </p:to>
                                    </p:set>
                                    <p:animEffect transition="in" filter="wipe(down)">
                                      <p:cBhvr>
                                        <p:cTn id="31" dur="580">
                                          <p:stCondLst>
                                            <p:cond delay="0"/>
                                          </p:stCondLst>
                                        </p:cTn>
                                        <p:tgtEl>
                                          <p:spTgt spid="2">
                                            <p:txEl>
                                              <p:pRg st="3" end="3"/>
                                            </p:txEl>
                                          </p:spTgt>
                                        </p:tgtEl>
                                      </p:cBhvr>
                                    </p:animEffect>
                                    <p:anim calcmode="lin" valueType="num">
                                      <p:cBhvr>
                                        <p:cTn id="32" dur="1822" tmFilter="0,0; 0.14,0.36; 0.43,0.73; 0.71,0.91; 1.0,1.0">
                                          <p:stCondLst>
                                            <p:cond delay="0"/>
                                          </p:stCondLst>
                                        </p:cTn>
                                        <p:tgtEl>
                                          <p:spTgt spid="2">
                                            <p:txEl>
                                              <p:pRg st="3" end="3"/>
                                            </p:txEl>
                                          </p:spTgt>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2">
                                            <p:txEl>
                                              <p:pRg st="3" end="3"/>
                                            </p:txEl>
                                          </p:spTgt>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2">
                                            <p:txEl>
                                              <p:pRg st="3" end="3"/>
                                            </p:txEl>
                                          </p:spTgt>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2">
                                            <p:txEl>
                                              <p:pRg st="3" end="3"/>
                                            </p:txEl>
                                          </p:spTgt>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2">
                                            <p:txEl>
                                              <p:pRg st="3" end="3"/>
                                            </p:txEl>
                                          </p:spTgt>
                                        </p:tgtEl>
                                        <p:attrNameLst>
                                          <p:attrName>ppt_y</p:attrName>
                                        </p:attrNameLst>
                                      </p:cBhvr>
                                      <p:tavLst>
                                        <p:tav tm="0" fmla="#ppt_y-sin(pi*$)/81">
                                          <p:val>
                                            <p:fltVal val="0"/>
                                          </p:val>
                                        </p:tav>
                                        <p:tav tm="100000">
                                          <p:val>
                                            <p:fltVal val="1"/>
                                          </p:val>
                                        </p:tav>
                                      </p:tavLst>
                                    </p:anim>
                                    <p:animScale>
                                      <p:cBhvr>
                                        <p:cTn id="37" dur="26">
                                          <p:stCondLst>
                                            <p:cond delay="650"/>
                                          </p:stCondLst>
                                        </p:cTn>
                                        <p:tgtEl>
                                          <p:spTgt spid="2">
                                            <p:txEl>
                                              <p:pRg st="3" end="3"/>
                                            </p:txEl>
                                          </p:spTgt>
                                        </p:tgtEl>
                                      </p:cBhvr>
                                      <p:to x="100000" y="60000"/>
                                    </p:animScale>
                                    <p:animScale>
                                      <p:cBhvr>
                                        <p:cTn id="38" dur="166" decel="50000">
                                          <p:stCondLst>
                                            <p:cond delay="676"/>
                                          </p:stCondLst>
                                        </p:cTn>
                                        <p:tgtEl>
                                          <p:spTgt spid="2">
                                            <p:txEl>
                                              <p:pRg st="3" end="3"/>
                                            </p:txEl>
                                          </p:spTgt>
                                        </p:tgtEl>
                                      </p:cBhvr>
                                      <p:to x="100000" y="100000"/>
                                    </p:animScale>
                                    <p:animScale>
                                      <p:cBhvr>
                                        <p:cTn id="39" dur="26">
                                          <p:stCondLst>
                                            <p:cond delay="1312"/>
                                          </p:stCondLst>
                                        </p:cTn>
                                        <p:tgtEl>
                                          <p:spTgt spid="2">
                                            <p:txEl>
                                              <p:pRg st="3" end="3"/>
                                            </p:txEl>
                                          </p:spTgt>
                                        </p:tgtEl>
                                      </p:cBhvr>
                                      <p:to x="100000" y="80000"/>
                                    </p:animScale>
                                    <p:animScale>
                                      <p:cBhvr>
                                        <p:cTn id="40" dur="166" decel="50000">
                                          <p:stCondLst>
                                            <p:cond delay="1338"/>
                                          </p:stCondLst>
                                        </p:cTn>
                                        <p:tgtEl>
                                          <p:spTgt spid="2">
                                            <p:txEl>
                                              <p:pRg st="3" end="3"/>
                                            </p:txEl>
                                          </p:spTgt>
                                        </p:tgtEl>
                                      </p:cBhvr>
                                      <p:to x="100000" y="100000"/>
                                    </p:animScale>
                                    <p:animScale>
                                      <p:cBhvr>
                                        <p:cTn id="41" dur="26">
                                          <p:stCondLst>
                                            <p:cond delay="1642"/>
                                          </p:stCondLst>
                                        </p:cTn>
                                        <p:tgtEl>
                                          <p:spTgt spid="2">
                                            <p:txEl>
                                              <p:pRg st="3" end="3"/>
                                            </p:txEl>
                                          </p:spTgt>
                                        </p:tgtEl>
                                      </p:cBhvr>
                                      <p:to x="100000" y="90000"/>
                                    </p:animScale>
                                    <p:animScale>
                                      <p:cBhvr>
                                        <p:cTn id="42" dur="166" decel="50000">
                                          <p:stCondLst>
                                            <p:cond delay="1668"/>
                                          </p:stCondLst>
                                        </p:cTn>
                                        <p:tgtEl>
                                          <p:spTgt spid="2">
                                            <p:txEl>
                                              <p:pRg st="3" end="3"/>
                                            </p:txEl>
                                          </p:spTgt>
                                        </p:tgtEl>
                                      </p:cBhvr>
                                      <p:to x="100000" y="100000"/>
                                    </p:animScale>
                                    <p:animScale>
                                      <p:cBhvr>
                                        <p:cTn id="43" dur="26">
                                          <p:stCondLst>
                                            <p:cond delay="1808"/>
                                          </p:stCondLst>
                                        </p:cTn>
                                        <p:tgtEl>
                                          <p:spTgt spid="2">
                                            <p:txEl>
                                              <p:pRg st="3" end="3"/>
                                            </p:txEl>
                                          </p:spTgt>
                                        </p:tgtEl>
                                      </p:cBhvr>
                                      <p:to x="100000" y="95000"/>
                                    </p:animScale>
                                    <p:animScale>
                                      <p:cBhvr>
                                        <p:cTn id="44" dur="166" decel="50000">
                                          <p:stCondLst>
                                            <p:cond delay="1834"/>
                                          </p:stCondLst>
                                        </p:cTn>
                                        <p:tgtEl>
                                          <p:spTgt spid="2">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artoné">
  <a:themeElements>
    <a:clrScheme name="Cartoné">
      <a:dk1>
        <a:sysClr val="windowText" lastClr="000000"/>
      </a:dk1>
      <a:lt1>
        <a:sysClr val="window" lastClr="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Cartoné">
      <a:majorFont>
        <a:latin typeface="Book Antiqua"/>
        <a:ea typeface=""/>
        <a:cs typeface=""/>
        <a:font script="Grek" typeface="Times New Roman"/>
        <a:font script="Cyrl" typeface="Times New Roman"/>
        <a:font script="Jpan" typeface="HGS明朝E"/>
        <a:font script="Hang" typeface="궁서"/>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Book Antiqua"/>
        <a:ea typeface=""/>
        <a:cs typeface=""/>
        <a:font script="Grek" typeface="Times New Roman"/>
        <a:font script="Cyrl" typeface="Times New Roman"/>
        <a:font script="Jpan" typeface="HGS明朝E"/>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artoné">
      <a:fillStyleLst>
        <a:solidFill>
          <a:schemeClr val="phClr"/>
        </a:solidFill>
        <a:solidFill>
          <a:schemeClr val="phClr">
            <a:tint val="68000"/>
            <a:shade val="94000"/>
            <a:satMod val="300000"/>
            <a:lumMod val="110000"/>
          </a:schemeClr>
        </a:solidFill>
        <a:gradFill rotWithShape="1">
          <a:gsLst>
            <a:gs pos="0">
              <a:schemeClr val="phClr">
                <a:tint val="94000"/>
                <a:satMod val="180000"/>
                <a:lumMod val="98000"/>
              </a:schemeClr>
            </a:gs>
            <a:gs pos="100000">
              <a:schemeClr val="phClr">
                <a:satMod val="130000"/>
              </a:schemeClr>
            </a:gs>
          </a:gsLst>
          <a:lin ang="5160000" scaled="0"/>
        </a:gradFill>
      </a:fillStyleLst>
      <a:lnStyleLst>
        <a:ln w="12700" cap="flat" cmpd="sng" algn="ctr">
          <a:solidFill>
            <a:schemeClr val="phClr">
              <a:shade val="90000"/>
              <a:lumMod val="90000"/>
            </a:schemeClr>
          </a:solidFill>
          <a:prstDash val="solid"/>
        </a:ln>
        <a:ln w="19050" cap="flat" cmpd="sng" algn="ctr">
          <a:solidFill>
            <a:schemeClr val="phClr">
              <a:shade val="75000"/>
              <a:lumMod val="90000"/>
            </a:schemeClr>
          </a:solidFill>
          <a:prstDash val="solid"/>
        </a:ln>
        <a:ln w="25400" cap="flat" cmpd="sng" algn="ctr">
          <a:solidFill>
            <a:schemeClr val="phClr"/>
          </a:solidFill>
          <a:prstDash val="solid"/>
        </a:ln>
      </a:lnStyleLst>
      <a:effectStyleLst>
        <a:effectStyle>
          <a:effectLst>
            <a:outerShdw blurRad="38100" dist="12700" dir="5400000" rotWithShape="0">
              <a:srgbClr val="000000">
                <a:alpha val="15000"/>
              </a:srgbClr>
            </a:outerShdw>
          </a:effectLst>
        </a:effectStyle>
        <a:effectStyle>
          <a:effectLst>
            <a:outerShdw blurRad="50800" dist="25400" dir="5400000" rotWithShape="0">
              <a:srgbClr val="000000">
                <a:alpha val="46000"/>
              </a:srgbClr>
            </a:outerShdw>
          </a:effectLst>
        </a:effectStyle>
        <a:effectStyle>
          <a:effectLst>
            <a:outerShdw blurRad="50800" dist="25400" dir="5400000" rotWithShape="0">
              <a:srgbClr val="000000">
                <a:alpha val="48000"/>
              </a:srgbClr>
            </a:outerShdw>
          </a:effectLst>
          <a:scene3d>
            <a:camera prst="orthographicFront">
              <a:rot lat="0" lon="0" rev="0"/>
            </a:camera>
            <a:lightRig rig="threePt" dir="tl">
              <a:rot lat="0" lon="0" rev="2400000"/>
            </a:lightRig>
          </a:scene3d>
          <a:sp3d>
            <a:bevelT w="25400" h="25400"/>
          </a:sp3d>
        </a:effectStyle>
      </a:effectStyleLst>
      <a:bgFillStyleLst>
        <a:solidFill>
          <a:schemeClr val="phClr">
            <a:tint val="96000"/>
            <a:lumMod val="110000"/>
          </a:schemeClr>
        </a:solidFill>
        <a:blipFill rotWithShape="1">
          <a:blip xmlns:r="http://schemas.openxmlformats.org/officeDocument/2006/relationships" r:embed="rId1">
            <a:duotone>
              <a:schemeClr val="phClr">
                <a:tint val="93000"/>
                <a:shade val="20000"/>
              </a:schemeClr>
              <a:schemeClr val="phClr">
                <a:tint val="90000"/>
                <a:shade val="85000"/>
                <a:satMod val="115000"/>
              </a:schemeClr>
            </a:duotone>
          </a:blip>
          <a:tile tx="0" ty="0" sx="60000" sy="60000" flip="none" algn="tl"/>
        </a:blipFill>
        <a:blipFill rotWithShape="1">
          <a:blip xmlns:r="http://schemas.openxmlformats.org/officeDocument/2006/relationships" r:embed="rId2">
            <a:duotone>
              <a:schemeClr val="phClr">
                <a:shade val="50000"/>
                <a:satMod val="340000"/>
                <a:lumMod val="40000"/>
              </a:schemeClr>
              <a:schemeClr val="phClr">
                <a:tint val="92000"/>
                <a:shade val="94000"/>
                <a:hueMod val="110000"/>
                <a:satMod val="236000"/>
                <a:lumMod val="12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Hardcover</Template>
  <TotalTime>467</TotalTime>
  <Words>916</Words>
  <Application>Microsoft Office PowerPoint</Application>
  <PresentationFormat>Presentación en pantalla (4:3)</PresentationFormat>
  <Paragraphs>51</Paragraphs>
  <Slides>13</Slides>
  <Notes>0</Notes>
  <HiddenSlides>0</HiddenSlides>
  <MMClips>0</MMClips>
  <ScaleCrop>false</ScaleCrop>
  <HeadingPairs>
    <vt:vector size="4" baseType="variant">
      <vt:variant>
        <vt:lpstr>Tema</vt:lpstr>
      </vt:variant>
      <vt:variant>
        <vt:i4>1</vt:i4>
      </vt:variant>
      <vt:variant>
        <vt:lpstr>Títulos de diapositiva</vt:lpstr>
      </vt:variant>
      <vt:variant>
        <vt:i4>13</vt:i4>
      </vt:variant>
    </vt:vector>
  </HeadingPairs>
  <TitlesOfParts>
    <vt:vector size="14" baseType="lpstr">
      <vt:lpstr>Cartoné</vt:lpstr>
      <vt:lpstr>REPOSAR EN DIOS</vt:lpstr>
      <vt:lpstr>REPOSA EN DIOS</vt:lpstr>
      <vt:lpstr>“Alma mía, en Dios solamente reposa, porque de Él es mi esperanza.”  Salmo 62:5.</vt:lpstr>
      <vt:lpstr>Presentación de PowerPoint</vt:lpstr>
      <vt:lpstr>Muy a menudo no somos capaces de recibir la bendición que Dios ha preparado para nosotros porque no estamos avanzando con Él. </vt:lpstr>
      <vt:lpstr>Presentación de PowerPoint</vt:lpstr>
      <vt:lpstr>Presentación de PowerPoint</vt:lpstr>
      <vt:lpstr>Presentación de PowerPoint</vt:lpstr>
      <vt:lpstr>Presentación de PowerPoint</vt:lpstr>
      <vt:lpstr>Presentación de PowerPoint</vt:lpstr>
      <vt:lpstr>Presentación de PowerPoint</vt:lpstr>
      <vt:lpstr>Si después de orar, esperamos con temor y temblor por nuestro Ayudante antes de entrar en la batalla, esto es incredulidad. </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REPOSAR EN DIOS</dc:title>
  <dc:creator>FAMILIA FIERRO CH</dc:creator>
  <cp:lastModifiedBy>FAMILIA FIERRO CH</cp:lastModifiedBy>
  <cp:revision>49</cp:revision>
  <dcterms:created xsi:type="dcterms:W3CDTF">2013-02-13T11:06:47Z</dcterms:created>
  <dcterms:modified xsi:type="dcterms:W3CDTF">2014-03-14T12:50:51Z</dcterms:modified>
</cp:coreProperties>
</file>